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5" r:id="rId3"/>
    <p:sldId id="277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6" r:id="rId2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84A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0C56A-F563-472B-B139-0A889E346B74}" type="datetimeFigureOut">
              <a:rPr lang="ru-RU" smtClean="0"/>
              <a:t>15.04.2020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1D261-F573-4F28-A56D-E9BB32E52C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30472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0C56A-F563-472B-B139-0A889E346B74}" type="datetimeFigureOut">
              <a:rPr lang="ru-RU" smtClean="0"/>
              <a:t>15.04.2020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1D261-F573-4F28-A56D-E9BB32E52C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35611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0C56A-F563-472B-B139-0A889E346B74}" type="datetimeFigureOut">
              <a:rPr lang="ru-RU" smtClean="0"/>
              <a:t>15.04.2020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1D261-F573-4F28-A56D-E9BB32E52C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00188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0C56A-F563-472B-B139-0A889E346B74}" type="datetimeFigureOut">
              <a:rPr lang="ru-RU" smtClean="0"/>
              <a:t>15.04.2020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1D261-F573-4F28-A56D-E9BB32E52C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09616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0C56A-F563-472B-B139-0A889E346B74}" type="datetimeFigureOut">
              <a:rPr lang="ru-RU" smtClean="0"/>
              <a:t>15.04.2020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1D261-F573-4F28-A56D-E9BB32E52C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00241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0C56A-F563-472B-B139-0A889E346B74}" type="datetimeFigureOut">
              <a:rPr lang="ru-RU" smtClean="0"/>
              <a:t>15.04.2020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1D261-F573-4F28-A56D-E9BB32E52C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96930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0C56A-F563-472B-B139-0A889E346B74}" type="datetimeFigureOut">
              <a:rPr lang="ru-RU" smtClean="0"/>
              <a:t>15.04.2020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1D261-F573-4F28-A56D-E9BB32E52C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95217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0C56A-F563-472B-B139-0A889E346B74}" type="datetimeFigureOut">
              <a:rPr lang="ru-RU" smtClean="0"/>
              <a:t>15.04.2020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1D261-F573-4F28-A56D-E9BB32E52C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9646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0C56A-F563-472B-B139-0A889E346B74}" type="datetimeFigureOut">
              <a:rPr lang="ru-RU" smtClean="0"/>
              <a:t>15.04.2020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1D261-F573-4F28-A56D-E9BB32E52C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27947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0C56A-F563-472B-B139-0A889E346B74}" type="datetimeFigureOut">
              <a:rPr lang="ru-RU" smtClean="0"/>
              <a:t>15.04.2020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1D261-F573-4F28-A56D-E9BB32E52C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53982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0C56A-F563-472B-B139-0A889E346B74}" type="datetimeFigureOut">
              <a:rPr lang="ru-RU" smtClean="0"/>
              <a:t>15.04.2020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1D261-F573-4F28-A56D-E9BB32E52C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99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60C56A-F563-472B-B139-0A889E346B74}" type="datetimeFigureOut">
              <a:rPr lang="ru-RU" smtClean="0"/>
              <a:t>15.04.2020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F1D261-F573-4F28-A56D-E9BB32E52C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42591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414656" y="318655"/>
            <a:ext cx="5652654" cy="6063198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образовательное учреждение</a:t>
            </a:r>
            <a:b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дополнительного образования</a:t>
            </a:r>
            <a:b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«Дом детского творчества»</a:t>
            </a:r>
            <a:b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Ясногорского района Тульской 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области</a:t>
            </a:r>
          </a:p>
          <a:p>
            <a:pPr algn="ctr"/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4000" b="1" i="1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40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«ЮНЫЙ ХИМИК»</a:t>
            </a:r>
          </a:p>
          <a:p>
            <a:pPr algn="ctr"/>
            <a:endParaRPr lang="ru-RU" sz="2000" b="1" i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i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endParaRPr lang="ru-RU" b="1" i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endParaRPr lang="ru-RU" b="1" i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endParaRPr lang="ru-RU" b="1" i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endParaRPr lang="ru-RU" b="1" i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r"/>
            <a:r>
              <a:rPr lang="ru-RU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Составила: </a:t>
            </a:r>
            <a:r>
              <a:rPr lang="ru-RU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Арешова</a:t>
            </a:r>
            <a:r>
              <a:rPr lang="ru-RU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Алина </a:t>
            </a:r>
            <a:r>
              <a:rPr lang="ru-RU" b="1" i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Сергеевна,</a:t>
            </a:r>
            <a:r>
              <a:rPr lang="ru-RU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</a:t>
            </a:r>
            <a:r>
              <a:rPr lang="ru-RU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педагог-организатор </a:t>
            </a:r>
            <a:r>
              <a:rPr lang="ru-RU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МОУ ДО «ДДТ»</a:t>
            </a:r>
            <a:endParaRPr lang="ru-RU" b="1" i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28695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https://st4.depositphotos.com/16122460/25217/i/950/depositphotos_252174116-stock-photo-composition-with-laboratory-glassware-on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847109" y="2750849"/>
            <a:ext cx="8506691" cy="101566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6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«Маятник </a:t>
            </a:r>
            <a:r>
              <a:rPr lang="ru-RU" sz="6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</a:t>
            </a:r>
            <a:r>
              <a:rPr lang="ru-RU" sz="6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свечи»</a:t>
            </a:r>
            <a:endParaRPr lang="ru-RU" sz="6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60452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https://static8.depositphotos.com/1389325/856/v/950/depositphotos_8562162-stock-illustration-chemistry-icons-and-formulas-on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56854" y="365125"/>
            <a:ext cx="9878292" cy="594008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0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Необходимо:</a:t>
            </a:r>
          </a:p>
          <a:p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большая и толстая свеча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Шпажка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стакана</a:t>
            </a:r>
          </a:p>
          <a:p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Ход действий: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Ставим стаканы напротив, на расстоянии длины шпажки (она должна на них лежать)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свечи с другого конца вырезаем еще один фитиль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Прокалываем свечу шпажкой ровно по центру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Шпажку размещаем между стаканами и поджигаем оба фитиля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Наблюдаем, как свечка сама наклоняется в одну или другую сторону, словно маятник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Совет: Не забудьте чем-то застелить стол, чтобы воск его не испачкал.</a:t>
            </a:r>
          </a:p>
          <a:p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Объяснение:</a:t>
            </a:r>
          </a:p>
          <a:p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Когда воск нагревается, он тает и собирается в каплю. И эта капля перетягивает свечу в свою сторону, но подобная картина наблюдается и с другой стороны. Поэтому тяжесть каждой новой капли поочередно наклоняет свечу.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99539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https://static8.depositphotos.com/1389325/856/v/950/depositphotos_8562162-stock-illustration-chemistry-icons-and-formulas-on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946" y="-9188"/>
            <a:ext cx="12208334" cy="6867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Ð¡Ð²ÐµÑÐ° ÑÐ°Ð¼Ð° ÑÑÐµÐ³ÑÐ»Ð¸ÑÑÐµÑ ÑÐ¾ÑÐ½ÑÐ¹ ÑÐµÐ½ÑÑ ÑÑÐ¶ÐµÑÑÐ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3428" y="235527"/>
            <a:ext cx="7446209" cy="6419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7692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https://st3.depositphotos.com/1606463/16838/i/950/depositphotos_168386900-stock-photo-science-chemistry-discovery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870364" y="2055813"/>
            <a:ext cx="8686800" cy="1015663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6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«Движущаяся вода»</a:t>
            </a:r>
            <a:endParaRPr lang="ru-RU" sz="6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3366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https://st2.depositphotos.com/1021180/11986/i/950/depositphotos_119864296-stock-photo-organic-chemical-formulas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54182" y="515071"/>
            <a:ext cx="11083636" cy="6186309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Нужно:</a:t>
            </a: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 стаканов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пищевых красителей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 салфетки</a:t>
            </a:r>
          </a:p>
          <a:p>
            <a:endParaRPr lang="ru-RU" b="1" i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Выполнение:</a:t>
            </a:r>
          </a:p>
          <a:p>
            <a:endParaRPr lang="ru-RU" b="1" i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Воду разлейте по стаканам через один, закрасив каждый в разный цвет. Хотя не менее увлекательно будет, если разлить ее по каждому стакану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Сложите салфетку в трубочку и согните пополам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Поставьте, как показано на картинке, одну салфетку на 2 стакана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Через пару часов сможете любоваться радугой из воды!</a:t>
            </a:r>
          </a:p>
          <a:p>
            <a:endParaRPr lang="ru-RU" b="1" i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Объяснение:</a:t>
            </a:r>
          </a:p>
          <a:p>
            <a:endParaRPr lang="ru-RU" b="1" i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Это происходит за счет разницы давления, уровня и сил поверхностного притяжения воды. Жидкость поднимается вверх по капиллярам салфетки за счет того, что принимает вогнутую форму (мениск). При таком положении давление жидкости под этим мениском становится меньше атмосферного, и вода стремится вверх. Притяжение между молекулами воды слабеет, она растекается по твердому телу. А дальше играет роль уровень воды и сила притяжения между молекулами, которая становится сильнее. Они пытаются сократить контакт с поверхностью и собираются в капли.</a:t>
            </a:r>
          </a:p>
        </p:txBody>
      </p:sp>
    </p:spTree>
    <p:extLst>
      <p:ext uri="{BB962C8B-B14F-4D97-AF65-F5344CB8AC3E}">
        <p14:creationId xmlns:p14="http://schemas.microsoft.com/office/powerpoint/2010/main" val="1447302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https://media.istockphoto.com/photos/doodle-of-chemistry-formula-subject-on-black-chalk-board-background-picture-id1019481168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ÐÐ¾ÑÐµÐ²Ð°Ð½Ð¸Ðµ Ð²Ð¾Ð´Ñ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6895" y="544103"/>
            <a:ext cx="7838209" cy="5769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802485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https://thumbs.dreamstime.com/b/%D1%81%D1%82%D0%B5%D0%BA%D0%BB%D0%BE%D0%B8%D0%B7%D0%B4%D0%B5%D0%BB%D0%B8%D0%B5-%D0%B8-%D0%BC%D0%B8%D0%BA%D1%80%D0%BE%D1%81%D0%BA%D0%BE%D0%BF-%D0%BB%D0%B0%D0%B1%D0%BE%D1%80%D0%B0%D1%82%D0%BE%D1%80%D0%B8%D0%B8-%D0%BD%D0%B0-%D0%BA%D0%BB%D0%B0%D1%81%D1%81%D0%BD-%D0%BA%D0%BB%D0%B0%D1%81%D1%81%D0%BD%D0%BE%D0%BC-%D1%81-14298199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810000" y="2881745"/>
            <a:ext cx="8146473" cy="101566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6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«Давление воздуха»</a:t>
            </a:r>
            <a:endParaRPr lang="ru-RU" sz="6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5800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 descr="https://st.depositphotos.com/2013817/4211/v/950/depositphotos_42110915-stock-illustration-back-to-school-seamless-background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38200" y="365125"/>
            <a:ext cx="10716491" cy="563231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4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Вам нужно: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Стакан с водой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Кусок картона или лист бумаги</a:t>
            </a:r>
          </a:p>
          <a:p>
            <a:endParaRPr lang="ru-RU" sz="2400" b="1" i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Выполнение: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Наполните наполовину стакан водой, хотя ее точное количество не играет большой роли. Главное, чтобы был воздух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Теперь поместите кусок картона на отверстие, поверните стакан на 180 градусов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 только стакан будет перевернут, вы можете отпустить картон. Вода не выльется, а картон будет держаться</a:t>
            </a:r>
          </a:p>
          <a:p>
            <a:endParaRPr lang="ru-RU" sz="2400" b="1" i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Объяснение: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стакане отрицательное давление ниже, чем в окружающей среде, создается мини-вакуум. Давление снаружи больше, так что картон прижимается к стакану и предотвращает вытекание воды.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033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https://st.depositphotos.com/2013817/4211/v/950/depositphotos_42110915-stock-illustration-back-to-school-seamless-background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7000" y="1038225"/>
            <a:ext cx="6858000" cy="478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6858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 descr="https://static1.bigstockphoto.com/1/2/3/large1500/321351766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14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752109" y="2147888"/>
            <a:ext cx="7079673" cy="1754326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6. «</a:t>
            </a:r>
            <a:r>
              <a:rPr lang="ru-RU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</a:t>
            </a:r>
            <a:r>
              <a:rPr lang="ru-RU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ветное и движущееся молоко»</a:t>
            </a:r>
            <a:endParaRPr lang="ru-RU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13222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 descr="https://pbs.twimg.com/media/DaxETavWsAQjwUb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350818" y="2743199"/>
            <a:ext cx="9490364" cy="3785652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ru-RU" sz="48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ВНИМАНИЕ!!!</a:t>
            </a:r>
          </a:p>
          <a:p>
            <a:pPr algn="ctr"/>
            <a:r>
              <a:rPr lang="ru-RU" sz="4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Эксперименты </a:t>
            </a:r>
            <a:r>
              <a:rPr lang="ru-RU" sz="4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детей </a:t>
            </a:r>
            <a:r>
              <a:rPr lang="ru-RU" sz="4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нужно проводить только под строжайшим контролем взрослых!</a:t>
            </a:r>
          </a:p>
        </p:txBody>
      </p:sp>
      <p:pic>
        <p:nvPicPr>
          <p:cNvPr id="17412" name="Picture 4" descr="https://static.wixstatic.com/media/9852b0_cae4bbbc3b464a23bf11c396ef593424~mv2_d_1403_1276_s_2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0"/>
            <a:ext cx="3266786" cy="2971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64903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38200" y="628233"/>
            <a:ext cx="10647218" cy="560153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0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Вам потребуется: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Немного молока – около 50-100 мл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Неглубокая емкость или тарелка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Любые краски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Жидкое мыльное средство</a:t>
            </a:r>
          </a:p>
          <a:p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Ход выполнения: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Наливаем в тарелку молока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Добавляем любые красители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Ватную палочку окунаем в любом жидком мыльном средстве, ставим ее в некоторых местах на молоке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Оно начинает двигаться, а цвета смешиваться</a:t>
            </a:r>
          </a:p>
          <a:p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Объяснение</a:t>
            </a:r>
            <a:r>
              <a:rPr lang="ru-RU" sz="20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000" i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Молекулы моющего средства вступают в реакцию с частицами жира в молоке, заставляя их перемещаться. Они как бы расходятся от молекул моющей жидкости. По этой причине обезжиренный продукт не подходит.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287810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 descr="https://st2.depositphotos.com/1021180/11986/i/950/depositphotos_119864308-stock-photo-organic-chemical-formulas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6954" y="474181"/>
            <a:ext cx="8278091" cy="5909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3822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6" name="Picture 4" descr="https://st2.depositphotos.com/1606463/6668/i/950/depositphotos_66682377-stock-photo-chemistry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673927" y="365125"/>
            <a:ext cx="6442364" cy="2308324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ru-RU" sz="7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</a:t>
            </a:r>
          </a:p>
          <a:p>
            <a:pPr algn="ctr"/>
            <a:r>
              <a:rPr lang="ru-RU" sz="7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sz="7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 внимание!!!</a:t>
            </a:r>
            <a:endParaRPr lang="ru-RU" sz="7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50015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pbs.twimg.com/media/D0KZ6yHXcAAeuzF.png:larg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43346" y="295852"/>
            <a:ext cx="11513127" cy="664797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безопасности при проведении опытов в домашних </a:t>
            </a:r>
            <a:r>
              <a:rPr lang="ru-RU" sz="32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условиях</a:t>
            </a:r>
          </a:p>
          <a:p>
            <a:pPr algn="ctr"/>
            <a:endParaRPr lang="ru-RU" sz="3200" b="1" i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+mj-lt"/>
              <a:buAutoNum type="arabicPeriod"/>
            </a:pP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Перед тем, как начать работу с химическими веществами, рабочую поверхность нужно защитить, застелив пленкой или бумагой. Это избавит родителей от ненужной уборки и позволит сохранить внешний вид и функциональность мебели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buFont typeface="+mj-lt"/>
              <a:buAutoNum type="arabicPeriod"/>
            </a:pPr>
            <a:endParaRPr lang="ru-RU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+mj-lt"/>
              <a:buAutoNum type="arabicPeriod"/>
            </a:pP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процессе работы не нужно слишком близко подходить к реагентам, наклоняясь над ними. Особенно если в планах – химические эксперименты для маленьких детей, в которых участвую небезопасные вещества. Мера позволит защитить слизистые рта и глаза от раздражения и ожогов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buFont typeface="+mj-lt"/>
              <a:buAutoNum type="arabicPeriod"/>
            </a:pPr>
            <a:endParaRPr lang="ru-RU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+mj-lt"/>
              <a:buAutoNum type="arabicPeriod"/>
            </a:pP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возможности нужно использовать защитные приспособления: перчатки, очки. Они должны подходить ребенку по размеру и не мешать ему во время проведения эксперимента.</a:t>
            </a:r>
            <a:endParaRPr lang="ru-RU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658659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master-prod.s3.eu-central-1.amazonaws.com/organization/91812organization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876800" y="2161309"/>
            <a:ext cx="6927273" cy="830997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ru-RU" sz="4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4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«Подводный вулкан»</a:t>
            </a:r>
            <a:endParaRPr lang="ru-RU" sz="4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56296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46364" y="365125"/>
            <a:ext cx="1143000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Подготовьте:</a:t>
            </a:r>
          </a:p>
          <a:p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Широкую и высокую вазу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Пузырек пустой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Соду пищевую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Любой краситель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Уксус</a:t>
            </a:r>
          </a:p>
          <a:p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Ход выполнения:</a:t>
            </a:r>
          </a:p>
          <a:p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Наливаем в вазу холодную воду, примерно 0,5 л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 ней добавляем 100 мл уксуса, его количества зависит от объема воды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пузырек насыпаем соду через лейку или самодельный конус из бумаги, половину от всего объема пузырька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Добавляем к ней краситель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Опускаем пузырек в вазу и наблюдаем, как вода бурлит и изменяет цвет</a:t>
            </a:r>
          </a:p>
          <a:p>
            <a:endParaRPr lang="ru-RU" b="1" i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Объяснение: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Это простая химическая реакция кислоты и щелочи. Когда уксус вступает в реакцию с попавшей в воду содой, то происходит бурление, которое закрашивает краситель.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156714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https://st3.depositphotos.com/6125608/19308/i/950/depositphotos_193088026-stock-photo-abstract-technological-background-consisting-set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ÐÐ¾ÑÑÐ¾ÑÐ³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0582" y="0"/>
            <a:ext cx="7675417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3341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https://media.istockphoto.com/photos/rapid-chemical-reaction-on-chemistry-lessons-picture-id545285946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976255" y="734291"/>
            <a:ext cx="7800109" cy="2123658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ru-RU" sz="4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«Зубная </a:t>
            </a:r>
            <a:r>
              <a:rPr lang="ru-RU" sz="4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паста для </a:t>
            </a:r>
            <a:r>
              <a:rPr lang="ru-RU" sz="4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слона»</a:t>
            </a:r>
          </a:p>
          <a:p>
            <a:pPr algn="ctr"/>
            <a:r>
              <a:rPr lang="ru-RU" sz="4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или </a:t>
            </a:r>
            <a:endParaRPr lang="ru-RU" sz="44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4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«бешеная пена»</a:t>
            </a:r>
            <a:endParaRPr lang="ru-RU" sz="4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9816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https://st3.depositphotos.com/1157091/15173/v/950/depositphotos_151730358-stock-illustration-abstract-molecules-medical-background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29491" y="365125"/>
            <a:ext cx="11333018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Перекись водорода 3% — 200 мл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Пищевой краситель – 1 пакетик или 1 ч. л. марганцовки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Моющее средство или жидкое мыло – 100 мл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Сухие дрожжи – 1 ст. л.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Вода – 50 мл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Пластиковая бутылка</a:t>
            </a:r>
          </a:p>
          <a:p>
            <a:r>
              <a:rPr lang="ru-RU" sz="24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Ход выполнения:</a:t>
            </a:r>
            <a:endParaRPr lang="ru-RU" sz="2400" i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Разведите сначала дрожжи в воде. Дайте постоять 5 минут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Налей в бутылку перекись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Добавьте краситель и моющее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Когда дрожжи немного разбухнут, влейте их в смесь перекиси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Наблюдайте бурлящую пену. Кстати, не забудьте поставить снизу поднос или большое блюдо</a:t>
            </a:r>
          </a:p>
          <a:p>
            <a:r>
              <a:rPr lang="ru-RU" sz="24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Объяснение:</a:t>
            </a:r>
            <a:endParaRPr lang="ru-RU" sz="2400" i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Происходит разложение перекиси на воду и кислород, дрожжи выступают в роли каталазы, чтобы ускорить данный процесс. А моющее средство создает эффект пены.</a:t>
            </a:r>
          </a:p>
        </p:txBody>
      </p:sp>
    </p:spTree>
    <p:extLst>
      <p:ext uri="{BB962C8B-B14F-4D97-AF65-F5344CB8AC3E}">
        <p14:creationId xmlns:p14="http://schemas.microsoft.com/office/powerpoint/2010/main" val="3519685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https://st3.depositphotos.com/1157091/15173/v/950/depositphotos_151730358-stock-illustration-abstract-molecules-medical-background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ÐÐ½Ð¾Ð³Ð¾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703" y="365125"/>
            <a:ext cx="6858000" cy="6021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95742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</TotalTime>
  <Words>853</Words>
  <Application>Microsoft Office PowerPoint</Application>
  <PresentationFormat>Широкоэкранный</PresentationFormat>
  <Paragraphs>124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7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ПК</dc:creator>
  <cp:lastModifiedBy>ПК</cp:lastModifiedBy>
  <cp:revision>13</cp:revision>
  <dcterms:created xsi:type="dcterms:W3CDTF">2020-04-15T09:36:22Z</dcterms:created>
  <dcterms:modified xsi:type="dcterms:W3CDTF">2020-04-15T12:49:57Z</dcterms:modified>
</cp:coreProperties>
</file>