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59" r:id="rId4"/>
    <p:sldId id="260" r:id="rId5"/>
    <p:sldId id="261" r:id="rId6"/>
    <p:sldId id="264" r:id="rId7"/>
    <p:sldId id="266" r:id="rId8"/>
    <p:sldId id="268" r:id="rId9"/>
    <p:sldId id="269" r:id="rId10"/>
    <p:sldId id="272" r:id="rId11"/>
    <p:sldId id="271" r:id="rId12"/>
    <p:sldId id="273" r:id="rId13"/>
    <p:sldId id="274" r:id="rId14"/>
    <p:sldId id="275" r:id="rId15"/>
    <p:sldId id="276" r:id="rId16"/>
    <p:sldId id="279" r:id="rId17"/>
    <p:sldId id="287" r:id="rId18"/>
    <p:sldId id="280" r:id="rId19"/>
    <p:sldId id="282" r:id="rId20"/>
    <p:sldId id="283" r:id="rId21"/>
    <p:sldId id="284" r:id="rId22"/>
    <p:sldId id="285" r:id="rId23"/>
    <p:sldId id="286" r:id="rId24"/>
    <p:sldId id="288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&quot;ножка в ладошках&quot;&quot;"/>
          <p:cNvPicPr>
            <a:picLocks noChangeAspect="1" noChangeArrowheads="1"/>
          </p:cNvPicPr>
          <p:nvPr/>
        </p:nvPicPr>
        <p:blipFill>
          <a:blip r:embed="rId2" cstate="print">
            <a:lum bright="6000" contrast="-14000"/>
          </a:blip>
          <a:srcRect/>
          <a:stretch>
            <a:fillRect/>
          </a:stretch>
        </p:blipFill>
        <p:spPr bwMode="auto">
          <a:xfrm>
            <a:off x="4056" y="764704"/>
            <a:ext cx="9139944" cy="6093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270736" cy="324036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«Охрана </a:t>
            </a:r>
            <a:r>
              <a:rPr lang="ru-RU" sz="4800" b="1" dirty="0" smtClean="0">
                <a:solidFill>
                  <a:schemeClr val="tx1"/>
                </a:solidFill>
              </a:rPr>
              <a:t>жизни 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и 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здоровья </a:t>
            </a:r>
            <a:r>
              <a:rPr lang="ru-RU" sz="4800" b="1" dirty="0" smtClean="0">
                <a:solidFill>
                  <a:schemeClr val="tx1"/>
                </a:solidFill>
              </a:rPr>
              <a:t>ребёнка»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582072"/>
            <a:ext cx="5688632" cy="12759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Подготовила: педагог-психолог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Антонова Л.В.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dn.fishki.net/upload/post/201504/13/1500247/1_05.jpg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7344816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980728"/>
          </a:xfrm>
        </p:spPr>
        <p:txBody>
          <a:bodyPr/>
          <a:lstStyle/>
          <a:p>
            <a:pPr algn="ctr"/>
            <a:r>
              <a:rPr lang="ru-RU" b="1" dirty="0" smtClean="0"/>
              <a:t>Мебель, двери!</a:t>
            </a:r>
            <a:endParaRPr lang="ru-RU" b="1" dirty="0"/>
          </a:p>
        </p:txBody>
      </p:sp>
      <p:pic>
        <p:nvPicPr>
          <p:cNvPr id="3" name="Рисунок 2" descr="http://www.matrony.ru/wp-content/uploads/2017/05/5.2-mebel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052736"/>
            <a:ext cx="6745932" cy="45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114" y="5805264"/>
            <a:ext cx="9043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Важно!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Стеклянную мебель и межкомнатные двери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лучше убрать — </a:t>
            </a:r>
            <a:r>
              <a:rPr lang="ru-RU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травмаопасно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! 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332656"/>
            <a:ext cx="1872208" cy="190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Светлана\Desktop\фото дом\blokiatoryi-dverey-na-prisoskah-150x1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116632"/>
            <a:ext cx="2520280" cy="2520280"/>
          </a:xfrm>
          <a:prstGeom prst="rect">
            <a:avLst/>
          </a:prstGeom>
          <a:noFill/>
        </p:spPr>
      </p:pic>
      <p:pic>
        <p:nvPicPr>
          <p:cNvPr id="23555" name="Picture 3" descr="C:\Users\Светлана\Desktop\фото дом\kids-safety-dverci1-4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260648"/>
            <a:ext cx="3384376" cy="2316202"/>
          </a:xfrm>
          <a:prstGeom prst="rect">
            <a:avLst/>
          </a:prstGeom>
          <a:noFill/>
        </p:spPr>
      </p:pic>
      <p:pic>
        <p:nvPicPr>
          <p:cNvPr id="23556" name="Picture 4" descr="C:\Users\Светлана\Desktop\фото дом\Vnutrennie-blokiratoryi-dlya-vyidvizhnyih-yashhikov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116632"/>
            <a:ext cx="2757418" cy="2520280"/>
          </a:xfrm>
          <a:prstGeom prst="rect">
            <a:avLst/>
          </a:prstGeom>
          <a:noFill/>
        </p:spPr>
      </p:pic>
      <p:pic>
        <p:nvPicPr>
          <p:cNvPr id="23557" name="Picture 5" descr="C:\Users\Светлана\Desktop\фото дом\amortizator-na-dver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780928"/>
            <a:ext cx="2608592" cy="2160240"/>
          </a:xfrm>
          <a:prstGeom prst="rect">
            <a:avLst/>
          </a:prstGeom>
          <a:noFill/>
        </p:spPr>
      </p:pic>
      <p:pic>
        <p:nvPicPr>
          <p:cNvPr id="23558" name="Picture 6" descr="C:\Users\Светлана\Desktop\фото дом\zashhita-na-dveri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76256" y="2780928"/>
            <a:ext cx="2052239" cy="2088232"/>
          </a:xfrm>
          <a:prstGeom prst="rect">
            <a:avLst/>
          </a:prstGeom>
          <a:noFill/>
        </p:spPr>
      </p:pic>
      <p:pic>
        <p:nvPicPr>
          <p:cNvPr id="8" name="Рисунок 7" descr="http://razvitie-krohi.ru/wp-content/uploads/2014/09/myagkie-nakladki-na-uglyi-mebeli.jpg"/>
          <p:cNvPicPr/>
          <p:nvPr/>
        </p:nvPicPr>
        <p:blipFill>
          <a:blip r:embed="rId7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56378"/>
            <a:ext cx="4896544" cy="21016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627784" y="2564904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Взрослым рекомендуется «пройти» всю квартиру на уровне роста ребёнка и проверить – существует ли какая-либо угроза для него при «столкновении» с мебелью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320"/>
            <a:ext cx="8394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Комнатные растения </a:t>
            </a:r>
            <a:br>
              <a:rPr lang="ru-RU" b="1" dirty="0" smtClean="0"/>
            </a:br>
            <a:r>
              <a:rPr lang="ru-RU" b="1" dirty="0" smtClean="0"/>
              <a:t>и домашние животные!</a:t>
            </a:r>
            <a:endParaRPr lang="ru-RU" b="1" dirty="0"/>
          </a:p>
        </p:txBody>
      </p:sp>
      <p:pic>
        <p:nvPicPr>
          <p:cNvPr id="3" name="Рисунок 2" descr="http://www.matrony.ru/wp-content/uploads/2017/05/18.2-zveriki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2204864"/>
            <a:ext cx="4801716" cy="365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matrony.ru/wp-content/uploads/2017/05/oblozhka-1-1200x52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1412776"/>
            <a:ext cx="31683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587727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Важно!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Сок ядовитых растений, шерсть животных могут вызвать сильнейшую аллергическую реакцию!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slide.ru/images/24/30715/960/img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4615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Опасность поджидает за дверью!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589240"/>
            <a:ext cx="81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Важно!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Запишите и повесьте на видном месте в прихожей у двери все номера телефонов, по которым ребёнок может дозвониться в случае опасности!</a:t>
            </a:r>
            <a:endParaRPr lang="ru-RU" sz="2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340768"/>
            <a:ext cx="7855692" cy="421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94440"/>
          </a:xfrm>
        </p:spPr>
        <p:txBody>
          <a:bodyPr>
            <a:normAutofit/>
          </a:bodyPr>
          <a:lstStyle/>
          <a:p>
            <a:r>
              <a:rPr lang="ru-RU" dirty="0" smtClean="0"/>
              <a:t>Рекомендации родителям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08782"/>
            <a:ext cx="4155526" cy="564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делать, если…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Книга Людмилы </a:t>
            </a:r>
            <a:r>
              <a:rPr lang="ru-RU" dirty="0" smtClean="0"/>
              <a:t>Петровны </a:t>
            </a:r>
            <a:r>
              <a:rPr lang="ru-RU" dirty="0" err="1" smtClean="0"/>
              <a:t>Петрановской</a:t>
            </a:r>
            <a:r>
              <a:rPr lang="ru-RU" dirty="0" smtClean="0"/>
              <a:t> «Что делать, если</a:t>
            </a:r>
            <a:r>
              <a:rPr lang="ru-RU" dirty="0" smtClean="0"/>
              <a:t>…» поможет детям </a:t>
            </a:r>
            <a:r>
              <a:rPr lang="ru-RU" dirty="0" smtClean="0"/>
              <a:t>легче объяснить, как вести себя в случае непредвиденной, опасной ситуации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Известный детский психолог в увлекательной форме расскажет ребенку, как правильно поступать в сложных ситуациях, с которыми он может столкнуться на каждом шагу, а красочные, забавные картинки помогут преодолеть страх и избежать опасности. </a:t>
            </a:r>
            <a:endParaRPr lang="ru-RU" dirty="0" smtClean="0"/>
          </a:p>
          <a:p>
            <a:r>
              <a:rPr lang="ru-RU" dirty="0" smtClean="0"/>
              <a:t>Эта </a:t>
            </a:r>
            <a:r>
              <a:rPr lang="ru-RU" dirty="0" smtClean="0"/>
              <a:t>книга полезна не только детям, но и взрослым. В ней описываются различные ситуации, которые могут произойти с ребенком. </a:t>
            </a:r>
            <a:endParaRPr lang="ru-RU" dirty="0" smtClean="0"/>
          </a:p>
          <a:p>
            <a:r>
              <a:rPr lang="ru-RU" dirty="0" smtClean="0"/>
              <a:t>Самое </a:t>
            </a:r>
            <a:r>
              <a:rPr lang="ru-RU" dirty="0" smtClean="0"/>
              <a:t>главное правило, которое описывается в начале книги, чтобы ребенок был готов. Был готов ко всему и знал, как действовать, умел сосредоточиться. Поэтому задача родителей научить ребенка этому.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Картинки по запросу &quot;правила поведения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G:\Новая папка\ПРав пов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важный ребенок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2419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0"/>
            <a:ext cx="8532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БЫТЬ           ГОТОВЫМ </a:t>
            </a:r>
            <a:endParaRPr lang="ru-RU" sz="6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88640"/>
            <a:ext cx="7920880" cy="3414024"/>
          </a:xfrm>
        </p:spPr>
        <p:txBody>
          <a:bodyPr>
            <a:normAutofit fontScale="92500" lnSpcReduction="10000"/>
          </a:bodyPr>
          <a:lstStyle/>
          <a:p>
            <a:pPr algn="ctr" fontAlgn="base"/>
            <a:r>
              <a:rPr lang="ru-RU" b="1" dirty="0" smtClean="0"/>
              <a:t>Дети – очень любознательный народ! Невозможно ограничить их интерес к окружающему миру, да этого и не нужно делать. Ведь так они познают все новое.</a:t>
            </a:r>
          </a:p>
          <a:p>
            <a:pPr algn="ctr"/>
            <a:r>
              <a:rPr lang="ru-RU" b="1" dirty="0" smtClean="0"/>
              <a:t> Мы, родители, очень любим своих детей и переживаем за их безопасность. Когда малыш рядом — мы спокойны, ведь в любой момент можем прийти на помощь и уберечь кроху от травм.</a:t>
            </a:r>
          </a:p>
          <a:p>
            <a:pPr algn="ctr" fontAlgn="base"/>
            <a:r>
              <a:rPr lang="ru-RU" b="1" dirty="0" smtClean="0"/>
              <a:t>Но что делать, если ребенка вдруг нужно ненадолго покинуть?</a:t>
            </a:r>
          </a:p>
          <a:p>
            <a:endParaRPr lang="ru-RU" dirty="0"/>
          </a:p>
        </p:txBody>
      </p:sp>
      <p:pic>
        <p:nvPicPr>
          <p:cNvPr id="5" name="Рисунок 4" descr="http://www.matrony.ru/wp-content/uploads/2017/05/20-ob'yasnyat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3284984"/>
            <a:ext cx="5138936" cy="342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320"/>
            <a:ext cx="8682168" cy="6583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ОБРАЩАТЬСЯ ЗА ПОМОЩЬЮ </a:t>
            </a:r>
            <a:br>
              <a:rPr lang="ru-RU" b="1" dirty="0" smtClean="0"/>
            </a:br>
            <a:r>
              <a:rPr lang="ru-RU" b="1" dirty="0" smtClean="0"/>
              <a:t>К ВЗРОСЛЫМ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НИКОГДА НЕ ШУТИТЬ ПРО ОПАСНОСТЬ!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G:\Новая папка\62cea55c552bd58f93ee65277b6c6e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НЕ  ТЕРЯТЬ ГОЛОВЫ</a:t>
            </a:r>
            <a:endParaRPr lang="ru-RU" b="1" dirty="0"/>
          </a:p>
        </p:txBody>
      </p:sp>
      <p:pic>
        <p:nvPicPr>
          <p:cNvPr id="34818" name="Picture 2" descr="Картинки по запросу &quot;ребенок держится за голову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412776"/>
            <a:ext cx="7949683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 ПРЕЖДЕ ВСЕГО</a:t>
            </a:r>
            <a:endParaRPr lang="ru-RU" dirty="0"/>
          </a:p>
        </p:txBody>
      </p:sp>
      <p:sp>
        <p:nvSpPr>
          <p:cNvPr id="36866" name="AutoShape 2" descr="Картинки по запросу &quot;жизнь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7" name="Picture 3" descr="G:\Новая папка\better-lif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9571"/>
            <a:ext cx="9144000" cy="5199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446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441007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88224" y="548680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Часть 2</a:t>
            </a:r>
            <a:endParaRPr lang="ru-RU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43608" y="0"/>
            <a:ext cx="7920880" cy="4800600"/>
          </a:xfrm>
        </p:spPr>
        <p:txBody>
          <a:bodyPr>
            <a:normAutofit/>
          </a:bodyPr>
          <a:lstStyle/>
          <a:p>
            <a:r>
              <a:rPr lang="ru-RU" dirty="0" smtClean="0"/>
              <a:t>Взрослые должны быть главными помощниками на пути взросления своего ребенка. </a:t>
            </a:r>
            <a:endParaRPr lang="ru-RU" dirty="0" smtClean="0"/>
          </a:p>
          <a:p>
            <a:r>
              <a:rPr lang="ru-RU" dirty="0" smtClean="0"/>
              <a:t>Должны </a:t>
            </a:r>
            <a:r>
              <a:rPr lang="ru-RU" dirty="0" smtClean="0"/>
              <a:t>научить детей предвидеть опасные ситуации и избегать их, в крайнем случае, </a:t>
            </a:r>
            <a:r>
              <a:rPr lang="ru-RU" dirty="0" smtClean="0"/>
              <a:t>быть максимально к ним готовыми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7890" name="AutoShape 2" descr="Картинки по запросу &quot;счастливая семь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1" name="Picture 3" descr="C:\Users\Лидочка\Desktop\se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408" y="3305605"/>
            <a:ext cx="5328592" cy="3552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4.infourok.ru/uploads/ex/0194/000a002b-7bfd8d65/img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71600" y="6304385"/>
            <a:ext cx="81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Москитная сетка от выпадения не спасет!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www.matrony.ru/wp-content/uploads/2017/05/2-okna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04664"/>
            <a:ext cx="3817620" cy="512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4329728" cy="864096"/>
          </a:xfrm>
        </p:spPr>
        <p:txBody>
          <a:bodyPr/>
          <a:lstStyle/>
          <a:p>
            <a:pPr algn="ctr"/>
            <a:r>
              <a:rPr lang="ru-RU" b="1" dirty="0" smtClean="0"/>
              <a:t>Окна!</a:t>
            </a:r>
            <a:endParaRPr lang="ru-RU" b="1" dirty="0"/>
          </a:p>
        </p:txBody>
      </p:sp>
      <p:pic>
        <p:nvPicPr>
          <p:cNvPr id="6" name="Рисунок 5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3850" y="2204864"/>
            <a:ext cx="5010150" cy="389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3717032"/>
            <a:ext cx="1943472" cy="197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oknakomforta.ru/images/img-142.jpg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848872" cy="309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2" name="Picture 4" descr="C:\Users\Светлана\Desktop\фото дом\detskiy-zamok-na-okn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717032"/>
            <a:ext cx="4076700" cy="2990850"/>
          </a:xfrm>
          <a:prstGeom prst="rect">
            <a:avLst/>
          </a:prstGeom>
          <a:noFill/>
        </p:spPr>
      </p:pic>
      <p:pic>
        <p:nvPicPr>
          <p:cNvPr id="17413" name="Picture 5" descr="C:\Users\Светлана\Desktop\фото дом\blokiatoryi-ra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0" y="3717032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98080" cy="9224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/>
              </a:rPr>
              <a:t>Кухня</a:t>
            </a:r>
            <a:r>
              <a:rPr lang="ru-RU" sz="4000" b="1" dirty="0" smtClean="0"/>
              <a:t>!</a:t>
            </a:r>
            <a:endParaRPr lang="ru-RU" sz="4000" b="1" dirty="0"/>
          </a:p>
        </p:txBody>
      </p:sp>
      <p:pic>
        <p:nvPicPr>
          <p:cNvPr id="3" name="Рисунок 2" descr="http://www.matrony.ru/wp-content/uploads/2017/05/3-skatert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16632"/>
            <a:ext cx="32099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matrony.ru/wp-content/uploads/2017/05/6-goryachee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0"/>
            <a:ext cx="2937118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trony.ru/wp-content/uploads/2017/05/7-ostryie-predmetyi.pn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3573016"/>
            <a:ext cx="3721596" cy="26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15616" y="6263154"/>
            <a:ext cx="72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Важно!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Готовьте еду только на дальних конфорках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7" name="Рисунок 6" descr="http://www.matrony.ru/wp-content/uploads/2017/05/8-plita.pn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2924944"/>
            <a:ext cx="322515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79912" y="1196752"/>
            <a:ext cx="1998582" cy="203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Домашняя аптечка!</a:t>
            </a:r>
            <a:endParaRPr lang="ru-RU" b="1" dirty="0"/>
          </a:p>
        </p:txBody>
      </p:sp>
      <p:pic>
        <p:nvPicPr>
          <p:cNvPr id="3" name="Рисунок 2" descr="http://www.matrony.ru/wp-content/uploads/2017/05/2017-05-22-22.21.48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052736"/>
            <a:ext cx="6768752" cy="466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60212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Важно!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Никогда не называйте таблетки конфетками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980728"/>
            <a:ext cx="1943472" cy="197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Бытовая химия!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73024" y="5805264"/>
            <a:ext cx="921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Важно!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Хранить бытовую химию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недоступном для детей месте!</a:t>
            </a:r>
          </a:p>
        </p:txBody>
      </p:sp>
      <p:pic>
        <p:nvPicPr>
          <p:cNvPr id="1026" name="Picture 2" descr="C:\Users\Светлана\Desktop\фото дом\Безымянный.png"/>
          <p:cNvPicPr>
            <a:picLocks noChangeAspect="1" noChangeArrowheads="1"/>
          </p:cNvPicPr>
          <p:nvPr/>
        </p:nvPicPr>
        <p:blipFill>
          <a:blip r:embed="rId2" cstate="screen"/>
          <a:srcRect l="13909" r="18831"/>
          <a:stretch>
            <a:fillRect/>
          </a:stretch>
        </p:blipFill>
        <p:spPr bwMode="auto">
          <a:xfrm>
            <a:off x="1763688" y="908720"/>
            <a:ext cx="5904656" cy="493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Электрические приборы!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5877272"/>
            <a:ext cx="57778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Важно!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Помните, что дети в два счёта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справляются с простыми заглушками!</a:t>
            </a:r>
          </a:p>
        </p:txBody>
      </p:sp>
      <p:pic>
        <p:nvPicPr>
          <p:cNvPr id="4" name="Рисунок 3" descr="http://www.matrony.ru/wp-content/uploads/2017/05/oblozhka-1-1200x52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05716" y="1628800"/>
            <a:ext cx="8038284" cy="407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1124744"/>
            <a:ext cx="1656184" cy="168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ovayagazeta-ug.ru/sites/default/files/styles/body_main_img_720/public/news/10-2014/tomacorriente.jpg?itok=SgAG-UWX"/>
          <p:cNvPicPr/>
          <p:nvPr/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3906316" cy="250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propos.ru/wp-content/uploads/2015/01/AZ584OzBvY.jpg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506514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bratsk-school32.ru/images/MATERIALS/DANGER/2016-17/01/04.jpg"/>
          <p:cNvPicPr/>
          <p:nvPr/>
        </p:nvPicPr>
        <p:blipFill>
          <a:blip r:embed="rId4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81000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bouw.ru/userfiles/51_image015.jpg"/>
          <p:cNvPicPr/>
          <p:nvPr/>
        </p:nvPicPr>
        <p:blipFill>
          <a:blip r:embed="rId5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4706888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393</TotalTime>
  <Words>351</Words>
  <Application>Microsoft Office PowerPoint</Application>
  <PresentationFormat>Экран (4:3)</PresentationFormat>
  <Paragraphs>39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      «Охрана жизни  и  здоровья ребёнка»</vt:lpstr>
      <vt:lpstr>Слайд 2</vt:lpstr>
      <vt:lpstr>Окна!</vt:lpstr>
      <vt:lpstr>Слайд 4</vt:lpstr>
      <vt:lpstr>Кухня!</vt:lpstr>
      <vt:lpstr>Домашняя аптечка!</vt:lpstr>
      <vt:lpstr>Бытовая химия!</vt:lpstr>
      <vt:lpstr>Электрические приборы!</vt:lpstr>
      <vt:lpstr>Слайд 9</vt:lpstr>
      <vt:lpstr>Слайд 10</vt:lpstr>
      <vt:lpstr>Мебель, двери!</vt:lpstr>
      <vt:lpstr>Слайд 12</vt:lpstr>
      <vt:lpstr>Комнатные растения  и домашние животные!</vt:lpstr>
      <vt:lpstr>Слайд 14</vt:lpstr>
      <vt:lpstr>Опасность поджидает за дверью!</vt:lpstr>
      <vt:lpstr>Рекомендации родителям</vt:lpstr>
      <vt:lpstr>Что делать, если…</vt:lpstr>
      <vt:lpstr>Слайд 18</vt:lpstr>
      <vt:lpstr>Слайд 19</vt:lpstr>
      <vt:lpstr>ОБРАЩАТЬСЯ ЗА ПОМОЩЬЮ  К ВЗРОСЛЫМ       НИКОГДА НЕ ШУТИТЬ ПРО ОПАСНОСТЬ! </vt:lpstr>
      <vt:lpstr>НЕ  ТЕРЯТЬ ГОЛОВЫ</vt:lpstr>
      <vt:lpstr>ЖИЗНЬ ПРЕЖДЕ ВСЕГО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Лидочка</cp:lastModifiedBy>
  <cp:revision>48</cp:revision>
  <dcterms:created xsi:type="dcterms:W3CDTF">2018-10-27T07:22:36Z</dcterms:created>
  <dcterms:modified xsi:type="dcterms:W3CDTF">2020-03-24T19:09:55Z</dcterms:modified>
</cp:coreProperties>
</file>