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8" r:id="rId2"/>
    <p:sldId id="257" r:id="rId3"/>
    <p:sldId id="259" r:id="rId4"/>
    <p:sldId id="260" r:id="rId5"/>
    <p:sldId id="261" r:id="rId6"/>
    <p:sldId id="264" r:id="rId7"/>
    <p:sldId id="266" r:id="rId8"/>
    <p:sldId id="268" r:id="rId9"/>
    <p:sldId id="269" r:id="rId10"/>
    <p:sldId id="272" r:id="rId11"/>
    <p:sldId id="271" r:id="rId12"/>
    <p:sldId id="273" r:id="rId13"/>
    <p:sldId id="274" r:id="rId14"/>
    <p:sldId id="275" r:id="rId15"/>
    <p:sldId id="276" r:id="rId16"/>
    <p:sldId id="279" r:id="rId17"/>
    <p:sldId id="287" r:id="rId18"/>
    <p:sldId id="280" r:id="rId19"/>
    <p:sldId id="282" r:id="rId20"/>
    <p:sldId id="283" r:id="rId21"/>
    <p:sldId id="284" r:id="rId22"/>
    <p:sldId id="285" r:id="rId23"/>
    <p:sldId id="286" r:id="rId24"/>
    <p:sldId id="288" r:id="rId25"/>
    <p:sldId id="27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Картинки по запросу &quot;ножка в ладошках&quot;&quot;"/>
          <p:cNvPicPr>
            <a:picLocks noChangeAspect="1" noChangeArrowheads="1"/>
          </p:cNvPicPr>
          <p:nvPr/>
        </p:nvPicPr>
        <p:blipFill>
          <a:blip r:embed="rId2" cstate="print">
            <a:lum bright="6000" contrast="-14000"/>
          </a:blip>
          <a:srcRect/>
          <a:stretch>
            <a:fillRect/>
          </a:stretch>
        </p:blipFill>
        <p:spPr bwMode="auto">
          <a:xfrm>
            <a:off x="4056" y="764704"/>
            <a:ext cx="9139944" cy="609329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412776"/>
            <a:ext cx="8270736" cy="3240360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chemeClr val="tx1"/>
                </a:solidFill>
              </a:rPr>
              <a:t/>
            </a:r>
            <a:br>
              <a:rPr lang="ru-RU" sz="4800" dirty="0" smtClean="0">
                <a:solidFill>
                  <a:schemeClr val="tx1"/>
                </a:solidFill>
              </a:rPr>
            </a:br>
            <a:r>
              <a:rPr lang="ru-RU" sz="4800" dirty="0" smtClean="0">
                <a:solidFill>
                  <a:schemeClr val="tx1"/>
                </a:solidFill>
              </a:rPr>
              <a:t/>
            </a:r>
            <a:br>
              <a:rPr lang="ru-RU" sz="4800" dirty="0" smtClean="0">
                <a:solidFill>
                  <a:schemeClr val="tx1"/>
                </a:solidFill>
              </a:rPr>
            </a:br>
            <a:r>
              <a:rPr lang="ru-RU" sz="4800" dirty="0" smtClean="0">
                <a:solidFill>
                  <a:schemeClr val="tx1"/>
                </a:solidFill>
              </a:rPr>
              <a:t/>
            </a:r>
            <a:br>
              <a:rPr lang="ru-RU" sz="4800" dirty="0" smtClean="0">
                <a:solidFill>
                  <a:schemeClr val="tx1"/>
                </a:solidFill>
              </a:rPr>
            </a:br>
            <a:r>
              <a:rPr lang="ru-RU" sz="4800" dirty="0" smtClean="0">
                <a:solidFill>
                  <a:schemeClr val="tx1"/>
                </a:solidFill>
              </a:rPr>
              <a:t/>
            </a:r>
            <a:br>
              <a:rPr lang="ru-RU" sz="4800" dirty="0" smtClean="0">
                <a:solidFill>
                  <a:schemeClr val="tx1"/>
                </a:solidFill>
              </a:rPr>
            </a:br>
            <a:r>
              <a:rPr lang="ru-RU" sz="4800" dirty="0" smtClean="0">
                <a:solidFill>
                  <a:schemeClr val="tx1"/>
                </a:solidFill>
              </a:rPr>
              <a:t/>
            </a:r>
            <a:br>
              <a:rPr lang="ru-RU" sz="4800" dirty="0" smtClean="0">
                <a:solidFill>
                  <a:schemeClr val="tx1"/>
                </a:solidFill>
              </a:rPr>
            </a:br>
            <a:r>
              <a:rPr lang="ru-RU" sz="4800" dirty="0" smtClean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ru-RU" sz="4800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sz="4800" b="1" dirty="0" smtClean="0">
                <a:solidFill>
                  <a:schemeClr val="tx1"/>
                </a:solidFill>
              </a:rPr>
              <a:t>«Охрана </a:t>
            </a:r>
            <a:r>
              <a:rPr lang="ru-RU" sz="4800" b="1" dirty="0" smtClean="0">
                <a:solidFill>
                  <a:schemeClr val="tx1"/>
                </a:solidFill>
              </a:rPr>
              <a:t>жизни </a:t>
            </a:r>
            <a:br>
              <a:rPr lang="ru-RU" sz="4800" b="1" dirty="0" smtClean="0">
                <a:solidFill>
                  <a:schemeClr val="tx1"/>
                </a:solidFill>
              </a:rPr>
            </a:br>
            <a:r>
              <a:rPr lang="ru-RU" sz="4800" b="1" dirty="0" smtClean="0">
                <a:solidFill>
                  <a:schemeClr val="tx1"/>
                </a:solidFill>
              </a:rPr>
              <a:t>и </a:t>
            </a:r>
            <a:br>
              <a:rPr lang="ru-RU" sz="4800" b="1" dirty="0" smtClean="0">
                <a:solidFill>
                  <a:schemeClr val="tx1"/>
                </a:solidFill>
              </a:rPr>
            </a:br>
            <a:r>
              <a:rPr lang="ru-RU" sz="4800" b="1" dirty="0" smtClean="0">
                <a:solidFill>
                  <a:schemeClr val="tx1"/>
                </a:solidFill>
              </a:rPr>
              <a:t>здоровья </a:t>
            </a:r>
            <a:r>
              <a:rPr lang="ru-RU" sz="4800" b="1" dirty="0" smtClean="0">
                <a:solidFill>
                  <a:schemeClr val="tx1"/>
                </a:solidFill>
              </a:rPr>
              <a:t>ребёнка»</a:t>
            </a:r>
            <a:endParaRPr lang="ru-RU" sz="4800" b="1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03848" y="5582072"/>
            <a:ext cx="5688632" cy="127592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Подготовила: педагог-психолог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Антонова Л.В.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cdn.fishki.net/upload/post/201504/13/1500247/1_05.jpg"/>
          <p:cNvPicPr/>
          <p:nvPr/>
        </p:nvPicPr>
        <p:blipFill>
          <a:blip r:embed="rId2" cstate="screen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60648"/>
            <a:ext cx="7344816" cy="62646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0"/>
            <a:ext cx="7498080" cy="980728"/>
          </a:xfrm>
        </p:spPr>
        <p:txBody>
          <a:bodyPr/>
          <a:lstStyle/>
          <a:p>
            <a:pPr algn="ctr"/>
            <a:r>
              <a:rPr lang="ru-RU" b="1" dirty="0" smtClean="0"/>
              <a:t>Мебель, двери!</a:t>
            </a:r>
            <a:endParaRPr lang="ru-RU" b="1" dirty="0"/>
          </a:p>
        </p:txBody>
      </p:sp>
      <p:pic>
        <p:nvPicPr>
          <p:cNvPr id="3" name="Рисунок 2" descr="http://www.matrony.ru/wp-content/uploads/2017/05/5.2-mebel.png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619672" y="1052736"/>
            <a:ext cx="6745932" cy="459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00114" y="5805264"/>
            <a:ext cx="90438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Важно! </a:t>
            </a:r>
            <a:r>
              <a:rPr lang="ru-RU" sz="2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Стеклянную мебель и межкомнатные двери </a:t>
            </a:r>
          </a:p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лучше убрать — </a:t>
            </a:r>
            <a:r>
              <a:rPr lang="ru-RU" sz="2400" dirty="0" err="1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травмаопасно</a:t>
            </a:r>
            <a:r>
              <a:rPr lang="ru-RU" sz="2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! </a:t>
            </a:r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115616" y="332656"/>
            <a:ext cx="1872208" cy="1906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Светлана\Desktop\фото дом\blokiatoryi-dverey-na-prisoskah-150x15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7504" y="116632"/>
            <a:ext cx="2520280" cy="2520280"/>
          </a:xfrm>
          <a:prstGeom prst="rect">
            <a:avLst/>
          </a:prstGeom>
          <a:noFill/>
        </p:spPr>
      </p:pic>
      <p:pic>
        <p:nvPicPr>
          <p:cNvPr id="23555" name="Picture 3" descr="C:\Users\Светлана\Desktop\фото дом\kids-safety-dverci1-45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771800" y="260648"/>
            <a:ext cx="3384376" cy="2316202"/>
          </a:xfrm>
          <a:prstGeom prst="rect">
            <a:avLst/>
          </a:prstGeom>
          <a:noFill/>
        </p:spPr>
      </p:pic>
      <p:pic>
        <p:nvPicPr>
          <p:cNvPr id="23556" name="Picture 4" descr="C:\Users\Светлана\Desktop\фото дом\Vnutrennie-blokiratoryi-dlya-vyidvizhnyih-yashhikov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228184" y="116632"/>
            <a:ext cx="2757418" cy="2520280"/>
          </a:xfrm>
          <a:prstGeom prst="rect">
            <a:avLst/>
          </a:prstGeom>
          <a:noFill/>
        </p:spPr>
      </p:pic>
      <p:pic>
        <p:nvPicPr>
          <p:cNvPr id="23557" name="Picture 5" descr="C:\Users\Светлана\Desktop\фото дом\amortizator-na-dver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2780928"/>
            <a:ext cx="2608592" cy="2160240"/>
          </a:xfrm>
          <a:prstGeom prst="rect">
            <a:avLst/>
          </a:prstGeom>
          <a:noFill/>
        </p:spPr>
      </p:pic>
      <p:pic>
        <p:nvPicPr>
          <p:cNvPr id="23558" name="Picture 6" descr="C:\Users\Светлана\Desktop\фото дом\zashhita-na-dveri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876256" y="2780928"/>
            <a:ext cx="2052239" cy="2088232"/>
          </a:xfrm>
          <a:prstGeom prst="rect">
            <a:avLst/>
          </a:prstGeom>
          <a:noFill/>
        </p:spPr>
      </p:pic>
      <p:pic>
        <p:nvPicPr>
          <p:cNvPr id="8" name="Рисунок 7" descr="http://razvitie-krohi.ru/wp-content/uploads/2014/09/myagkie-nakladki-na-uglyi-mebeli.jpg"/>
          <p:cNvPicPr/>
          <p:nvPr/>
        </p:nvPicPr>
        <p:blipFill>
          <a:blip r:embed="rId7" cstate="screen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756378"/>
            <a:ext cx="4896544" cy="210162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2627784" y="2564904"/>
            <a:ext cx="43204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Взрослым рекомендуется «пройти» всю квартиру на уровне роста ребёнка и проверить – существует ли какая-либо угроза для него при «столкновении» с мебелью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320"/>
            <a:ext cx="839413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Комнатные растения </a:t>
            </a:r>
            <a:br>
              <a:rPr lang="ru-RU" b="1" dirty="0" smtClean="0"/>
            </a:br>
            <a:r>
              <a:rPr lang="ru-RU" b="1" dirty="0" smtClean="0"/>
              <a:t>и домашние животные!</a:t>
            </a:r>
            <a:endParaRPr lang="ru-RU" b="1" dirty="0"/>
          </a:p>
        </p:txBody>
      </p:sp>
      <p:pic>
        <p:nvPicPr>
          <p:cNvPr id="3" name="Рисунок 2" descr="http://www.matrony.ru/wp-content/uploads/2017/05/18.2-zveriki.png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211960" y="2204864"/>
            <a:ext cx="4801716" cy="3656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www.matrony.ru/wp-content/uploads/2017/05/oblozhka-1-1200x520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03648" y="1412776"/>
            <a:ext cx="3168352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971600" y="5877272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Важно! </a:t>
            </a:r>
            <a:r>
              <a:rPr lang="ru-RU" sz="2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Сок ядовитых растений, шерсть животных могут вызвать сильнейшую аллергическую реакцию!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uslide.ru/images/24/30715/960/img2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8146152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Опасность поджидает за дверью!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5589240"/>
            <a:ext cx="8172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Важно! </a:t>
            </a:r>
            <a:r>
              <a:rPr lang="ru-RU" sz="2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Запишите и повесьте на видном месте в прихожей у двери все номера телефонов, по которым ребёнок может дозвониться в случае опасности!</a:t>
            </a:r>
            <a:endParaRPr lang="ru-RU" sz="2400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43608" y="1340768"/>
            <a:ext cx="7855692" cy="4210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994440"/>
          </a:xfrm>
        </p:spPr>
        <p:txBody>
          <a:bodyPr>
            <a:normAutofit/>
          </a:bodyPr>
          <a:lstStyle/>
          <a:p>
            <a:r>
              <a:rPr lang="ru-RU" dirty="0" smtClean="0"/>
              <a:t>Рекомендации родителям</a:t>
            </a:r>
            <a:endParaRPr lang="ru-RU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1208782"/>
            <a:ext cx="4155526" cy="5649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делать, если…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Книга Людмилы </a:t>
            </a:r>
            <a:r>
              <a:rPr lang="ru-RU" dirty="0" smtClean="0"/>
              <a:t>Петровны </a:t>
            </a:r>
            <a:r>
              <a:rPr lang="ru-RU" dirty="0" err="1" smtClean="0"/>
              <a:t>Петрановской</a:t>
            </a:r>
            <a:r>
              <a:rPr lang="ru-RU" dirty="0" smtClean="0"/>
              <a:t> «Что делать, если</a:t>
            </a:r>
            <a:r>
              <a:rPr lang="ru-RU" dirty="0" smtClean="0"/>
              <a:t>…» поможет детям </a:t>
            </a:r>
            <a:r>
              <a:rPr lang="ru-RU" dirty="0" smtClean="0"/>
              <a:t>легче объяснить, как вести себя в случае непредвиденной, опасной ситуации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smtClean="0"/>
              <a:t>Известный детский психолог в увлекательной форме расскажет ребенку, как правильно поступать в сложных ситуациях, с которыми он может столкнуться на каждом шагу, а красочные, забавные картинки помогут преодолеть страх и избежать опасности. </a:t>
            </a:r>
            <a:endParaRPr lang="ru-RU" dirty="0" smtClean="0"/>
          </a:p>
          <a:p>
            <a:r>
              <a:rPr lang="ru-RU" dirty="0" smtClean="0"/>
              <a:t>Эта </a:t>
            </a:r>
            <a:r>
              <a:rPr lang="ru-RU" dirty="0" smtClean="0"/>
              <a:t>книга полезна не только детям, но и взрослым. В ней описываются различные ситуации, которые могут произойти с ребенком. </a:t>
            </a:r>
            <a:endParaRPr lang="ru-RU" dirty="0" smtClean="0"/>
          </a:p>
          <a:p>
            <a:r>
              <a:rPr lang="ru-RU" dirty="0" smtClean="0"/>
              <a:t>Самое </a:t>
            </a:r>
            <a:r>
              <a:rPr lang="ru-RU" dirty="0" smtClean="0"/>
              <a:t>главное правило, которое описывается в начале книги, чтобы ребенок был готов. Был готов ко всему и знал, как действовать, умел сосредоточиться. Поэтому задача родителей научить ребенка этому.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 descr="Картинки по запросу &quot;правила поведения&quot;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1" name="Picture 3" descr="G:\Новая папка\ПРав пов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&quot;важный ребенок&quot;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7241977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619672" y="0"/>
            <a:ext cx="85324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 smtClean="0"/>
              <a:t>БЫТЬ           ГОТОВЫМ </a:t>
            </a:r>
            <a:endParaRPr lang="ru-RU" sz="6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188640"/>
            <a:ext cx="7920880" cy="3414024"/>
          </a:xfrm>
        </p:spPr>
        <p:txBody>
          <a:bodyPr>
            <a:normAutofit fontScale="92500" lnSpcReduction="10000"/>
          </a:bodyPr>
          <a:lstStyle/>
          <a:p>
            <a:pPr algn="ctr" fontAlgn="base"/>
            <a:r>
              <a:rPr lang="ru-RU" b="1" dirty="0" smtClean="0"/>
              <a:t>Дети – очень любознательный народ! Невозможно ограничить их интерес к окружающему миру, да этого и не нужно делать. Ведь так они познают все новое.</a:t>
            </a:r>
          </a:p>
          <a:p>
            <a:pPr algn="ctr"/>
            <a:r>
              <a:rPr lang="ru-RU" b="1" dirty="0" smtClean="0"/>
              <a:t> Мы, родители, очень любим своих детей и переживаем за их безопасность. Когда малыш рядом — мы спокойны, ведь в любой момент можем прийти на помощь и уберечь кроху от травм.</a:t>
            </a:r>
          </a:p>
          <a:p>
            <a:pPr algn="ctr" fontAlgn="base"/>
            <a:r>
              <a:rPr lang="ru-RU" b="1" dirty="0" smtClean="0"/>
              <a:t>Но что делать, если ребенка вдруг нужно ненадолго покинуть?</a:t>
            </a:r>
          </a:p>
          <a:p>
            <a:endParaRPr lang="ru-RU" dirty="0"/>
          </a:p>
        </p:txBody>
      </p:sp>
      <p:pic>
        <p:nvPicPr>
          <p:cNvPr id="5" name="Рисунок 4" descr="http://www.matrony.ru/wp-content/uploads/2017/05/20-ob'yasnyat.png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411760" y="3284984"/>
            <a:ext cx="5138936" cy="342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320"/>
            <a:ext cx="8682168" cy="65836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ОБРАЩАТЬСЯ ЗА ПОМОЩЬЮ </a:t>
            </a:r>
            <a:br>
              <a:rPr lang="ru-RU" b="1" dirty="0" smtClean="0"/>
            </a:br>
            <a:r>
              <a:rPr lang="ru-RU" b="1" dirty="0" smtClean="0"/>
              <a:t>К ВЗРОСЛЫМ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НИКОГДА НЕ ШУТИТЬ ПРО ОПАСНОСТЬ!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3794" name="Picture 2" descr="G:\Новая папка\62cea55c552bd58f93ee65277b6c6e3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484784"/>
            <a:ext cx="4680520" cy="35103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НЕ  ТЕРЯТЬ ГОЛОВЫ</a:t>
            </a:r>
            <a:endParaRPr lang="ru-RU" b="1" dirty="0"/>
          </a:p>
        </p:txBody>
      </p:sp>
      <p:pic>
        <p:nvPicPr>
          <p:cNvPr id="34818" name="Picture 2" descr="Картинки по запросу &quot;ребенок держится за голову&quot;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7" y="1412776"/>
            <a:ext cx="7949683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ЖИЗНЬ ПРЕЖДЕ ВСЕГО</a:t>
            </a:r>
            <a:endParaRPr lang="ru-RU" dirty="0"/>
          </a:p>
        </p:txBody>
      </p:sp>
      <p:sp>
        <p:nvSpPr>
          <p:cNvPr id="36866" name="AutoShape 2" descr="Картинки по запросу &quot;жизнь&quot;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67" name="Picture 3" descr="G:\Новая папка\better-lif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69571"/>
            <a:ext cx="9144000" cy="51997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04469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124744"/>
            <a:ext cx="4410075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588224" y="548680"/>
            <a:ext cx="10081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Часть 2</a:t>
            </a:r>
            <a:endParaRPr lang="ru-RU" sz="2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043608" y="0"/>
            <a:ext cx="7920880" cy="4800600"/>
          </a:xfrm>
        </p:spPr>
        <p:txBody>
          <a:bodyPr>
            <a:normAutofit/>
          </a:bodyPr>
          <a:lstStyle/>
          <a:p>
            <a:r>
              <a:rPr lang="ru-RU" dirty="0" smtClean="0"/>
              <a:t>Взрослые должны быть главными помощниками на пути взросления своего ребенка. </a:t>
            </a:r>
            <a:endParaRPr lang="ru-RU" dirty="0" smtClean="0"/>
          </a:p>
          <a:p>
            <a:r>
              <a:rPr lang="ru-RU" dirty="0" smtClean="0"/>
              <a:t>Должны </a:t>
            </a:r>
            <a:r>
              <a:rPr lang="ru-RU" dirty="0" smtClean="0"/>
              <a:t>научить детей предвидеть опасные ситуации и избегать их, в крайнем случае, </a:t>
            </a:r>
            <a:r>
              <a:rPr lang="ru-RU" dirty="0" smtClean="0"/>
              <a:t>быть максимально к ним готовыми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37890" name="AutoShape 2" descr="Картинки по запросу &quot;счастливая семь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1" name="Picture 3" descr="C:\Users\Лидочка\Desktop\sem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5408" y="3305605"/>
            <a:ext cx="5328592" cy="35523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ds04.infourok.ru/uploads/ex/0194/000a002b-7bfd8d65/img13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971600" y="6304385"/>
            <a:ext cx="8172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Важно!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Москитная сетка от выпадения не спасет!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http://www.matrony.ru/wp-content/uploads/2017/05/2-okna.png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404664"/>
            <a:ext cx="3817620" cy="512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0"/>
            <a:ext cx="4329728" cy="864096"/>
          </a:xfrm>
        </p:spPr>
        <p:txBody>
          <a:bodyPr/>
          <a:lstStyle/>
          <a:p>
            <a:pPr algn="ctr"/>
            <a:r>
              <a:rPr lang="ru-RU" b="1" dirty="0" smtClean="0"/>
              <a:t>Окна!</a:t>
            </a:r>
            <a:endParaRPr lang="ru-RU" b="1" dirty="0"/>
          </a:p>
        </p:txBody>
      </p:sp>
      <p:pic>
        <p:nvPicPr>
          <p:cNvPr id="6" name="Рисунок 5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133850" y="2204864"/>
            <a:ext cx="5010150" cy="3891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07504" y="3717032"/>
            <a:ext cx="1943472" cy="1979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www.oknakomforta.ru/images/img-142.jpg"/>
          <p:cNvPicPr/>
          <p:nvPr/>
        </p:nvPicPr>
        <p:blipFill>
          <a:blip r:embed="rId2" cstate="screen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60648"/>
            <a:ext cx="7848872" cy="3090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12" name="Picture 4" descr="C:\Users\Светлана\Desktop\фото дом\detskiy-zamok-na-okn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5536" y="3717032"/>
            <a:ext cx="4076700" cy="2990850"/>
          </a:xfrm>
          <a:prstGeom prst="rect">
            <a:avLst/>
          </a:prstGeom>
          <a:noFill/>
        </p:spPr>
      </p:pic>
      <p:pic>
        <p:nvPicPr>
          <p:cNvPr id="17413" name="Picture 5" descr="C:\Users\Светлана\Desktop\фото дом\blokiatoryi-ram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857750" y="3717032"/>
            <a:ext cx="428625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7498080" cy="92243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effectLst/>
              </a:rPr>
              <a:t>Кухня</a:t>
            </a:r>
            <a:r>
              <a:rPr lang="ru-RU" sz="4000" b="1" dirty="0" smtClean="0"/>
              <a:t>!</a:t>
            </a:r>
            <a:endParaRPr lang="ru-RU" sz="4000" b="1" dirty="0"/>
          </a:p>
        </p:txBody>
      </p:sp>
      <p:pic>
        <p:nvPicPr>
          <p:cNvPr id="3" name="Рисунок 2" descr="http://www.matrony.ru/wp-content/uploads/2017/05/3-skatert.png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5536" y="116632"/>
            <a:ext cx="320994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www.matrony.ru/wp-content/uploads/2017/05/6-goryachee.pn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868144" y="0"/>
            <a:ext cx="2937118" cy="4077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ww.matrony.ru/wp-content/uploads/2017/05/7-ostryie-predmetyi.png"/>
          <p:cNvPicPr/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211960" y="3573016"/>
            <a:ext cx="3721596" cy="267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115616" y="6263154"/>
            <a:ext cx="7200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Важно! </a:t>
            </a:r>
            <a:r>
              <a:rPr lang="ru-RU" sz="2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Готовьте еду только на дальних конфорках</a:t>
            </a:r>
            <a:r>
              <a:rPr lang="ru-RU" sz="24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!</a:t>
            </a:r>
          </a:p>
        </p:txBody>
      </p:sp>
      <p:pic>
        <p:nvPicPr>
          <p:cNvPr id="7" name="Рисунок 6" descr="http://www.matrony.ru/wp-content/uploads/2017/05/8-plita.png"/>
          <p:cNvPicPr/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11560" y="2924944"/>
            <a:ext cx="322515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779912" y="1196752"/>
            <a:ext cx="1998582" cy="2035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116632"/>
            <a:ext cx="749808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Домашняя аптечка!</a:t>
            </a:r>
            <a:endParaRPr lang="ru-RU" b="1" dirty="0"/>
          </a:p>
        </p:txBody>
      </p:sp>
      <p:pic>
        <p:nvPicPr>
          <p:cNvPr id="3" name="Рисунок 2" descr="http://www.matrony.ru/wp-content/uploads/2017/05/2017-05-22-22.21.48.png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619672" y="1052736"/>
            <a:ext cx="6768752" cy="4664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899592" y="6021288"/>
            <a:ext cx="78488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Важно! </a:t>
            </a:r>
            <a:r>
              <a:rPr lang="ru-RU" sz="2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Никогда не называйте таблетки конфетками</a:t>
            </a:r>
            <a:r>
              <a:rPr lang="ru-RU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!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19672" y="980728"/>
            <a:ext cx="1943472" cy="1979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7498080" cy="1143000"/>
          </a:xfrm>
        </p:spPr>
        <p:txBody>
          <a:bodyPr/>
          <a:lstStyle/>
          <a:p>
            <a:pPr algn="ctr"/>
            <a:r>
              <a:rPr lang="ru-RU" b="1" dirty="0" smtClean="0"/>
              <a:t>Бытовая химия!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-73024" y="5805264"/>
            <a:ext cx="92170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Важно! </a:t>
            </a:r>
            <a:r>
              <a:rPr lang="ru-RU" sz="2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Хранить бытовую химию </a:t>
            </a:r>
          </a:p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недоступном для детей месте!</a:t>
            </a:r>
          </a:p>
        </p:txBody>
      </p:sp>
      <p:pic>
        <p:nvPicPr>
          <p:cNvPr id="1026" name="Picture 2" descr="C:\Users\Светлана\Desktop\фото дом\Безымянный.png"/>
          <p:cNvPicPr>
            <a:picLocks noChangeAspect="1" noChangeArrowheads="1"/>
          </p:cNvPicPr>
          <p:nvPr/>
        </p:nvPicPr>
        <p:blipFill>
          <a:blip r:embed="rId2" cstate="screen"/>
          <a:srcRect l="13909" r="18831"/>
          <a:stretch>
            <a:fillRect/>
          </a:stretch>
        </p:blipFill>
        <p:spPr bwMode="auto">
          <a:xfrm>
            <a:off x="1763688" y="908720"/>
            <a:ext cx="5904656" cy="49387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Электрические приборы!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979712" y="5877272"/>
            <a:ext cx="577786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Важно! </a:t>
            </a:r>
            <a:r>
              <a:rPr lang="ru-RU" sz="2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Помните, что дети в два счёта </a:t>
            </a: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справляются с простыми заглушками!</a:t>
            </a:r>
          </a:p>
        </p:txBody>
      </p:sp>
      <p:pic>
        <p:nvPicPr>
          <p:cNvPr id="4" name="Рисунок 3" descr="http://www.matrony.ru/wp-content/uploads/2017/05/oblozhka-1-1200x520.jpg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05716" y="1628800"/>
            <a:ext cx="8038284" cy="4075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043608" y="1124744"/>
            <a:ext cx="1656184" cy="1686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novayagazeta-ug.ru/sites/default/files/styles/body_main_img_720/public/news/10-2014/tomacorriente.jpg?itok=SgAG-UWX"/>
          <p:cNvPicPr/>
          <p:nvPr/>
        </p:nvPicPr>
        <p:blipFill>
          <a:blip r:embed="rId2" cstate="screen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60648"/>
            <a:ext cx="3906316" cy="25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propos.ru/wp-content/uploads/2015/01/AZ584OzBvY.jpg"/>
          <p:cNvPicPr/>
          <p:nvPr/>
        </p:nvPicPr>
        <p:blipFill>
          <a:blip r:embed="rId3" cstate="screen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32656"/>
            <a:ext cx="3506514" cy="2448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www.bratsk-school32.ru/images/MATERIALS/DANGER/2016-17/01/04.jpg"/>
          <p:cNvPicPr/>
          <p:nvPr/>
        </p:nvPicPr>
        <p:blipFill>
          <a:blip r:embed="rId4" cstate="screen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84984"/>
            <a:ext cx="3810000" cy="2543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bouw.ru/userfiles/51_image015.jpg"/>
          <p:cNvPicPr/>
          <p:nvPr/>
        </p:nvPicPr>
        <p:blipFill>
          <a:blip r:embed="rId5" cstate="screen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852936"/>
            <a:ext cx="4706888" cy="3816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393</TotalTime>
  <Words>351</Words>
  <Application>Microsoft Office PowerPoint</Application>
  <PresentationFormat>Экран (4:3)</PresentationFormat>
  <Paragraphs>39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Солнцестояние</vt:lpstr>
      <vt:lpstr>      «Охрана жизни  и  здоровья ребёнка»</vt:lpstr>
      <vt:lpstr>Слайд 2</vt:lpstr>
      <vt:lpstr>Окна!</vt:lpstr>
      <vt:lpstr>Слайд 4</vt:lpstr>
      <vt:lpstr>Кухня!</vt:lpstr>
      <vt:lpstr>Домашняя аптечка!</vt:lpstr>
      <vt:lpstr>Бытовая химия!</vt:lpstr>
      <vt:lpstr>Электрические приборы!</vt:lpstr>
      <vt:lpstr>Слайд 9</vt:lpstr>
      <vt:lpstr>Слайд 10</vt:lpstr>
      <vt:lpstr>Мебель, двери!</vt:lpstr>
      <vt:lpstr>Слайд 12</vt:lpstr>
      <vt:lpstr>Комнатные растения  и домашние животные!</vt:lpstr>
      <vt:lpstr>Слайд 14</vt:lpstr>
      <vt:lpstr>Опасность поджидает за дверью!</vt:lpstr>
      <vt:lpstr>Рекомендации родителям</vt:lpstr>
      <vt:lpstr>Что делать, если…</vt:lpstr>
      <vt:lpstr>Слайд 18</vt:lpstr>
      <vt:lpstr>Слайд 19</vt:lpstr>
      <vt:lpstr>ОБРАЩАТЬСЯ ЗА ПОМОЩЬЮ  К ВЗРОСЛЫМ       НИКОГДА НЕ ШУТИТЬ ПРО ОПАСНОСТЬ! </vt:lpstr>
      <vt:lpstr>НЕ  ТЕРЯТЬ ГОЛОВЫ</vt:lpstr>
      <vt:lpstr>ЖИЗНЬ ПРЕЖДЕ ВСЕГО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</dc:creator>
  <cp:lastModifiedBy>Лидочка</cp:lastModifiedBy>
  <cp:revision>48</cp:revision>
  <dcterms:created xsi:type="dcterms:W3CDTF">2018-10-27T07:22:36Z</dcterms:created>
  <dcterms:modified xsi:type="dcterms:W3CDTF">2020-03-24T19:09:55Z</dcterms:modified>
</cp:coreProperties>
</file>