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2" r:id="rId2"/>
    <p:sldId id="300" r:id="rId3"/>
    <p:sldId id="301" r:id="rId4"/>
    <p:sldId id="293" r:id="rId5"/>
    <p:sldId id="294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5" r:id="rId15"/>
    <p:sldId id="290" r:id="rId16"/>
    <p:sldId id="291" r:id="rId17"/>
    <p:sldId id="297" r:id="rId18"/>
    <p:sldId id="296" r:id="rId19"/>
    <p:sldId id="298" r:id="rId20"/>
    <p:sldId id="29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0460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3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4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2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2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0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8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4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2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1E38F-3CCB-4353-A971-EC454EBF28F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03B3-7990-4662-A0DE-C8B92194E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"/>
            <a:ext cx="12192001" cy="68605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8469" y="1828561"/>
            <a:ext cx="89680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/>
                <a:solidFill>
                  <a:srgbClr val="FF0000"/>
                </a:solidFill>
                <a:effectLst/>
              </a:rPr>
              <a:t>Бумага – волшебница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66F49-E58A-4F53-AEFC-FEB305E9531C}"/>
              </a:ext>
            </a:extLst>
          </p:cNvPr>
          <p:cNvSpPr txBox="1"/>
          <p:nvPr/>
        </p:nvSpPr>
        <p:spPr>
          <a:xfrm>
            <a:off x="7579748" y="5891709"/>
            <a:ext cx="476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Составил: Флягина Ольга Николаевна, педагог дополнительного образования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686AF-AD4A-4543-AD7C-CCACAE7BD764}"/>
              </a:ext>
            </a:extLst>
          </p:cNvPr>
          <p:cNvSpPr txBox="1"/>
          <p:nvPr/>
        </p:nvSpPr>
        <p:spPr>
          <a:xfrm>
            <a:off x="3946757" y="258405"/>
            <a:ext cx="4298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Муниципальное образовательное учреждение</a:t>
            </a:r>
          </a:p>
          <a:p>
            <a:pPr algn="ctr"/>
            <a:r>
              <a:rPr lang="ru-RU" sz="1600" dirty="0"/>
              <a:t>дополнительного образования</a:t>
            </a:r>
          </a:p>
          <a:p>
            <a:pPr algn="ctr"/>
            <a:r>
              <a:rPr lang="ru-RU" sz="1600" dirty="0"/>
              <a:t>«Дом детского творчества»</a:t>
            </a:r>
          </a:p>
          <a:p>
            <a:pPr algn="ctr"/>
            <a:r>
              <a:rPr lang="ru-RU" sz="1600" dirty="0"/>
              <a:t>Ясногорского района Тульской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9034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832131"/>
            <a:ext cx="6210300" cy="46577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D38550-6113-48C4-8D90-E38B4A9794FC}"/>
              </a:ext>
            </a:extLst>
          </p:cNvPr>
          <p:cNvSpPr/>
          <p:nvPr/>
        </p:nvSpPr>
        <p:spPr>
          <a:xfrm>
            <a:off x="793954" y="368144"/>
            <a:ext cx="10604091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Разворачиваем. Нижний угол совмещаем с верхним (квадрат складываем по диагонали пополам). Получился треугольник. Проводим рукой по линии сгиба.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0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58" y="2285997"/>
            <a:ext cx="3576671" cy="26825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1A18BA-BA8D-4EA8-9A82-DDF0F67F82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2" y="2286000"/>
            <a:ext cx="3228384" cy="26825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820225-B6BA-4E4B-AB70-923D67923E70}"/>
              </a:ext>
            </a:extLst>
          </p:cNvPr>
          <p:cNvSpPr/>
          <p:nvPr/>
        </p:nvSpPr>
        <p:spPr>
          <a:xfrm>
            <a:off x="1812350" y="512456"/>
            <a:ext cx="8567300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Делаем ножницами надрезы в виде соломки до линии сгиба.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Надрезы делаем не до конца, оставляем место для головы!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F6C615-CFC0-4172-B9B6-CEFD430D0C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913" y="2285998"/>
            <a:ext cx="3503115" cy="268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621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5" y="2134545"/>
            <a:ext cx="5275384" cy="3956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05" y="2134545"/>
            <a:ext cx="5269523" cy="395214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B1F4C9-602D-40C6-A04C-7A92D114D4E2}"/>
              </a:ext>
            </a:extLst>
          </p:cNvPr>
          <p:cNvSpPr/>
          <p:nvPr/>
        </p:nvSpPr>
        <p:spPr>
          <a:xfrm>
            <a:off x="2357439" y="439769"/>
            <a:ext cx="7831118" cy="126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Разворачиваем. У нас получилось четыре треугольника.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Крайний правый треугольник смазываем клеем.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9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1" y="1750237"/>
            <a:ext cx="4821117" cy="3615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32" y="1750237"/>
            <a:ext cx="4821119" cy="361583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6CD861-45ED-4479-B87E-B76502700148}"/>
              </a:ext>
            </a:extLst>
          </p:cNvPr>
          <p:cNvSpPr/>
          <p:nvPr/>
        </p:nvSpPr>
        <p:spPr>
          <a:xfrm>
            <a:off x="1179870" y="596145"/>
            <a:ext cx="1023538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Приклеиваем этот треугольник на обратную сторону треугольника слева.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3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249-2BD2-4907-9636-FE1B64AED3F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15120" b="444"/>
          <a:stretch/>
        </p:blipFill>
        <p:spPr bwMode="auto">
          <a:xfrm>
            <a:off x="3701088" y="1567025"/>
            <a:ext cx="4789824" cy="4747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1E38AF-B9E7-4715-BEDA-A963F3F0A2E9}"/>
              </a:ext>
            </a:extLst>
          </p:cNvPr>
          <p:cNvSpPr/>
          <p:nvPr/>
        </p:nvSpPr>
        <p:spPr>
          <a:xfrm>
            <a:off x="4224205" y="543008"/>
            <a:ext cx="3743589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Получилось тело рыбы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6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4" y="2133976"/>
            <a:ext cx="5158153" cy="3868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30" y="2133975"/>
            <a:ext cx="5158153" cy="38686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636473-AE5D-42FA-B822-88E5F79CB706}"/>
              </a:ext>
            </a:extLst>
          </p:cNvPr>
          <p:cNvSpPr/>
          <p:nvPr/>
        </p:nvSpPr>
        <p:spPr>
          <a:xfrm>
            <a:off x="3719544" y="624576"/>
            <a:ext cx="5276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12. Отрезаем небольшой треугольник.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820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43D776-2B8C-44BA-8856-C5B7BA5910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313"/>
          <a:stretch/>
        </p:blipFill>
        <p:spPr bwMode="auto">
          <a:xfrm>
            <a:off x="3087329" y="1645212"/>
            <a:ext cx="6017342" cy="3841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A0032-C29C-4CEC-B38B-0216DE252011}"/>
              </a:ext>
            </a:extLst>
          </p:cNvPr>
          <p:cNvSpPr/>
          <p:nvPr/>
        </p:nvSpPr>
        <p:spPr>
          <a:xfrm>
            <a:off x="609600" y="638052"/>
            <a:ext cx="1097280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Приклеиваем два овала из белой бумаги-это место, куда будем крепить глаза.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6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ACEA90-CF81-498F-833D-7572B72B808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3"/>
          <a:stretch/>
        </p:blipFill>
        <p:spPr bwMode="auto">
          <a:xfrm>
            <a:off x="1366684" y="2133599"/>
            <a:ext cx="4075687" cy="2512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26D63-B72E-4C20-B4F7-1AB8EEFC225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1"/>
          <a:stretch/>
        </p:blipFill>
        <p:spPr bwMode="auto">
          <a:xfrm>
            <a:off x="6613228" y="2133599"/>
            <a:ext cx="4212088" cy="2512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BDCF88-E03E-45D7-8919-CFB58A1DE141}"/>
              </a:ext>
            </a:extLst>
          </p:cNvPr>
          <p:cNvSpPr/>
          <p:nvPr/>
        </p:nvSpPr>
        <p:spPr>
          <a:xfrm>
            <a:off x="2665576" y="380076"/>
            <a:ext cx="7895303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Вырезаем из цветной бумаги хвост и плавники. Наклеиваем их.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C088D9-23FB-40CC-BC4B-D063A6F00C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3" t="22425" r="7839" b="27316"/>
          <a:stretch/>
        </p:blipFill>
        <p:spPr bwMode="auto">
          <a:xfrm rot="16200000">
            <a:off x="4571867" y="1160500"/>
            <a:ext cx="2737961" cy="4536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B08818-A4B5-4C7E-B120-718B3045B9F9}"/>
              </a:ext>
            </a:extLst>
          </p:cNvPr>
          <p:cNvSpPr/>
          <p:nvPr/>
        </p:nvSpPr>
        <p:spPr>
          <a:xfrm>
            <a:off x="1909916" y="504355"/>
            <a:ext cx="837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14. Вырезаем из черной бумаги «глаза». Приклеиваем на овал.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260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335E73-9D09-4547-B0E8-B0B09D6D24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" t="-3427" r="-677" b="5794"/>
          <a:stretch/>
        </p:blipFill>
        <p:spPr bwMode="auto">
          <a:xfrm>
            <a:off x="2851355" y="1533833"/>
            <a:ext cx="6489290" cy="4232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28A899-2EEF-4949-B16A-CF476F50AF82}"/>
              </a:ext>
            </a:extLst>
          </p:cNvPr>
          <p:cNvSpPr/>
          <p:nvPr/>
        </p:nvSpPr>
        <p:spPr>
          <a:xfrm>
            <a:off x="4566126" y="336530"/>
            <a:ext cx="305974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Чудо-рыба готова!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2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B73747-EEA7-4939-8E26-F2049EB0BF5C}"/>
              </a:ext>
            </a:extLst>
          </p:cNvPr>
          <p:cNvSpPr/>
          <p:nvPr/>
        </p:nvSpPr>
        <p:spPr>
          <a:xfrm>
            <a:off x="764458" y="892084"/>
            <a:ext cx="10663084" cy="4823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сегодняшнего мастер-класса: «Бумага-волшебница».</a:t>
            </a:r>
          </a:p>
          <a:p>
            <a:pPr marL="899160"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Разноцветные листы,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Вырезай и клей их ты.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Аппликации, картинки,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Серебристые снежинки.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Можешь сотворить и флаги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листов цветной бумаги.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D2962-7AA0-4542-AAF0-49B139933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58" y="2949677"/>
            <a:ext cx="2670538" cy="22466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592997-13DD-4810-90C3-AB1C3BCF5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006" y="2949678"/>
            <a:ext cx="2902484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6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E00E5F-4FA0-49CC-B446-2777567DCF08}"/>
              </a:ext>
            </a:extLst>
          </p:cNvPr>
          <p:cNvSpPr/>
          <p:nvPr/>
        </p:nvSpPr>
        <p:spPr>
          <a:xfrm>
            <a:off x="2354826" y="984760"/>
            <a:ext cx="7069394" cy="421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встреча подошла к концу. </a:t>
            </a:r>
          </a:p>
          <a:p>
            <a:pPr marL="895350" indent="-895350" algn="ctr">
              <a:lnSpc>
                <a:spcPct val="107000"/>
              </a:lnSpc>
              <a:spcAft>
                <a:spcPts val="0"/>
              </a:spcAft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indent="-895350"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всем за внимание! </a:t>
            </a:r>
          </a:p>
          <a:p>
            <a:pPr marL="895350" indent="-895350" algn="ctr">
              <a:lnSpc>
                <a:spcPct val="107000"/>
              </a:lnSpc>
              <a:spcAft>
                <a:spcPts val="0"/>
              </a:spcAft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indent="-895350"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свидания! </a:t>
            </a:r>
          </a:p>
          <a:p>
            <a:pPr marL="895350" indent="-895350"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 marL="895350" indent="-895350"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Творческих успехов!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9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82D7B6-EDAB-4AD7-83C8-94BE6BBFB126}"/>
              </a:ext>
            </a:extLst>
          </p:cNvPr>
          <p:cNvSpPr/>
          <p:nvPr/>
        </p:nvSpPr>
        <p:spPr>
          <a:xfrm>
            <a:off x="1401097" y="546160"/>
            <a:ext cx="9778181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 algn="just">
              <a:spcAft>
                <a:spcPts val="80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вам изготовить объемную поделку «Чудо-рыба» </a:t>
            </a:r>
          </a:p>
          <a:p>
            <a:pPr marL="895350" indent="-895350" algn="just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тем, как приступить к изготовлению поделки вспомним технику безопасности при работе с ножницами и клеем. </a:t>
            </a:r>
            <a:endParaRPr lang="ru-RU" sz="2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ADAF33-2B53-4FB8-8881-D9FB20DD5342}"/>
              </a:ext>
            </a:extLst>
          </p:cNvPr>
          <p:cNvSpPr/>
          <p:nvPr/>
        </p:nvSpPr>
        <p:spPr>
          <a:xfrm>
            <a:off x="1209368" y="2531319"/>
            <a:ext cx="3613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1.Если ножницы даешь,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Помни четко правило: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Два колечка другу дай,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Это будет правильно.</a:t>
            </a:r>
          </a:p>
          <a:p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2.Обращайтесь с ножницами очень осторожно,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Резать кончиком нельзя, серединой – можно.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668BA9-A090-4FDD-BC2D-ADBB6830AE51}"/>
              </a:ext>
            </a:extLst>
          </p:cNvPr>
          <p:cNvSpPr/>
          <p:nvPr/>
        </p:nvSpPr>
        <p:spPr>
          <a:xfrm>
            <a:off x="5034116" y="2531319"/>
            <a:ext cx="38689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3. </a:t>
            </a:r>
            <a:r>
              <a:rPr lang="ru-RU" sz="2000" dirty="0">
                <a:solidFill>
                  <a:srgbClr val="7030A0"/>
                </a:solidFill>
              </a:rPr>
              <a:t>Когда выполнишь работу,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Тут же ножницы закрой,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Чтоб до острых кончиков,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Не коснулся кто другой.</a:t>
            </a:r>
          </a:p>
          <a:p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4.Лишь окончена работа –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Ножницам нужна забота.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Положи ты их в чехол,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Приведи в порядок стол.</a:t>
            </a:r>
          </a:p>
          <a:p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E62E83-51CE-4D9A-8D67-14DE23BCEB57}"/>
              </a:ext>
            </a:extLst>
          </p:cNvPr>
          <p:cNvSpPr/>
          <p:nvPr/>
        </p:nvSpPr>
        <p:spPr>
          <a:xfrm>
            <a:off x="8731045" y="2531319"/>
            <a:ext cx="33036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5.Клей не пробуй ты на вкус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Это точно не арбуз.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Клей не нюхай, а скорей 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Ты свою поделку склей</a:t>
            </a:r>
          </a:p>
        </p:txBody>
      </p:sp>
    </p:spTree>
    <p:extLst>
      <p:ext uri="{BB962C8B-B14F-4D97-AF65-F5344CB8AC3E}">
        <p14:creationId xmlns:p14="http://schemas.microsoft.com/office/powerpoint/2010/main" val="206434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02CB95-C69E-490B-BF2C-7483EFF83CEB}"/>
              </a:ext>
            </a:extLst>
          </p:cNvPr>
          <p:cNvSpPr/>
          <p:nvPr/>
        </p:nvSpPr>
        <p:spPr>
          <a:xfrm>
            <a:off x="2517057" y="630800"/>
            <a:ext cx="7983794" cy="73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начала выберите один лист цветной бумаги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535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DF4E57-4178-4569-B229-5A835A6134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96982" y="1495000"/>
            <a:ext cx="6398035" cy="473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29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6C579B-0AB4-424B-97EF-62669359CFE0}"/>
              </a:ext>
            </a:extLst>
          </p:cNvPr>
          <p:cNvSpPr/>
          <p:nvPr/>
        </p:nvSpPr>
        <p:spPr>
          <a:xfrm>
            <a:off x="1823883" y="524866"/>
            <a:ext cx="8544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2. Берем лист цветной бумаги и располагаем его таким образом 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C5F09-3D7D-49F9-B74C-D9C97C0850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2" y="1794530"/>
            <a:ext cx="6369516" cy="4414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14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7" y="2451632"/>
            <a:ext cx="4642339" cy="3481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83" y="2451632"/>
            <a:ext cx="4642339" cy="348175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F3FEC6-8587-46CF-A0CF-C9652C0040F8}"/>
              </a:ext>
            </a:extLst>
          </p:cNvPr>
          <p:cNvSpPr/>
          <p:nvPr/>
        </p:nvSpPr>
        <p:spPr>
          <a:xfrm>
            <a:off x="1146947" y="482159"/>
            <a:ext cx="9898106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Изготовим из прямоугольника квадрат. Для этого нижний левый или правый угол приподнимаем и направляем к верхней стороне листа. Проводим рукой по линии сгиба.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8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85" y="1343227"/>
            <a:ext cx="6060830" cy="454562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6A6047-6BC5-4396-A122-73FCFECB6BC7}"/>
              </a:ext>
            </a:extLst>
          </p:cNvPr>
          <p:cNvSpPr/>
          <p:nvPr/>
        </p:nvSpPr>
        <p:spPr>
          <a:xfrm>
            <a:off x="4088584" y="380775"/>
            <a:ext cx="4779963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Лишнюю часть справа отрезаем.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8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93" y="1534326"/>
            <a:ext cx="6561614" cy="49212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879915-82DD-42AC-88A2-49A5BEFB8F29}"/>
              </a:ext>
            </a:extLst>
          </p:cNvPr>
          <p:cNvSpPr/>
          <p:nvPr/>
        </p:nvSpPr>
        <p:spPr>
          <a:xfrm>
            <a:off x="2310580" y="402463"/>
            <a:ext cx="7299033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Приступаем к изготовлению тела рыбы. Разворачиваем лист и располагаем его в виде ромба.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6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5" y="1959834"/>
            <a:ext cx="5040923" cy="3780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2" y="1959834"/>
            <a:ext cx="5040923" cy="37806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5FF6A7-9AFF-4A88-8BC9-2FBBE1D9835E}"/>
              </a:ext>
            </a:extLst>
          </p:cNvPr>
          <p:cNvSpPr/>
          <p:nvPr/>
        </p:nvSpPr>
        <p:spPr>
          <a:xfrm>
            <a:off x="1770937" y="649397"/>
            <a:ext cx="9447289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Правую часть сгибаем к середине. Проводим рукой по линии сгиба. Левую часть сгибаем к середине. Проводим рукой по линии сгиба.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23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432</Words>
  <Application>Microsoft Office PowerPoint</Application>
  <PresentationFormat>Широкоэкранный</PresentationFormat>
  <Paragraphs>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FFamily</cp:lastModifiedBy>
  <cp:revision>42</cp:revision>
  <dcterms:created xsi:type="dcterms:W3CDTF">2018-01-11T16:40:15Z</dcterms:created>
  <dcterms:modified xsi:type="dcterms:W3CDTF">2020-03-23T18:43:08Z</dcterms:modified>
</cp:coreProperties>
</file>