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92" r:id="rId2"/>
    <p:sldId id="300" r:id="rId3"/>
    <p:sldId id="301" r:id="rId4"/>
    <p:sldId id="293" r:id="rId5"/>
    <p:sldId id="294" r:id="rId6"/>
    <p:sldId id="282" r:id="rId7"/>
    <p:sldId id="283" r:id="rId8"/>
    <p:sldId id="284" r:id="rId9"/>
    <p:sldId id="285" r:id="rId10"/>
    <p:sldId id="286" r:id="rId11"/>
    <p:sldId id="287" r:id="rId12"/>
    <p:sldId id="288" r:id="rId13"/>
    <p:sldId id="289" r:id="rId14"/>
    <p:sldId id="295" r:id="rId15"/>
    <p:sldId id="290" r:id="rId16"/>
    <p:sldId id="291" r:id="rId17"/>
    <p:sldId id="297" r:id="rId18"/>
    <p:sldId id="296" r:id="rId19"/>
    <p:sldId id="298" r:id="rId20"/>
    <p:sldId id="299" r:id="rId2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14" autoAdjust="0"/>
    <p:restoredTop sz="90460" autoAdjust="0"/>
  </p:normalViewPr>
  <p:slideViewPr>
    <p:cSldViewPr snapToGrid="0">
      <p:cViewPr varScale="1">
        <p:scale>
          <a:sx n="65" d="100"/>
          <a:sy n="65" d="100"/>
        </p:scale>
        <p:origin x="93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1E38F-3CCB-4353-A971-EC454EBF28FF}" type="datetimeFigureOut">
              <a:rPr lang="ru-RU" smtClean="0"/>
              <a:t>23.03.2020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803B3-7990-4662-A0DE-C8B92194E0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07350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1E38F-3CCB-4353-A971-EC454EBF28FF}" type="datetimeFigureOut">
              <a:rPr lang="ru-RU" smtClean="0"/>
              <a:t>23.03.2020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803B3-7990-4662-A0DE-C8B92194E0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37286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1E38F-3CCB-4353-A971-EC454EBF28FF}" type="datetimeFigureOut">
              <a:rPr lang="ru-RU" smtClean="0"/>
              <a:t>23.03.2020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803B3-7990-4662-A0DE-C8B92194E0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15069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1E38F-3CCB-4353-A971-EC454EBF28FF}" type="datetimeFigureOut">
              <a:rPr lang="ru-RU" smtClean="0"/>
              <a:t>23.03.2020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803B3-7990-4662-A0DE-C8B92194E0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0423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1E38F-3CCB-4353-A971-EC454EBF28FF}" type="datetimeFigureOut">
              <a:rPr lang="ru-RU" smtClean="0"/>
              <a:t>23.03.2020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803B3-7990-4662-A0DE-C8B92194E0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38847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1E38F-3CCB-4353-A971-EC454EBF28FF}" type="datetimeFigureOut">
              <a:rPr lang="ru-RU" smtClean="0"/>
              <a:t>23.03.2020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803B3-7990-4662-A0DE-C8B92194E0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41456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1E38F-3CCB-4353-A971-EC454EBF28FF}" type="datetimeFigureOut">
              <a:rPr lang="ru-RU" smtClean="0"/>
              <a:t>23.03.2020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803B3-7990-4662-A0DE-C8B92194E0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9594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1E38F-3CCB-4353-A971-EC454EBF28FF}" type="datetimeFigureOut">
              <a:rPr lang="ru-RU" smtClean="0"/>
              <a:t>23.03.2020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803B3-7990-4662-A0DE-C8B92194E0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06242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1E38F-3CCB-4353-A971-EC454EBF28FF}" type="datetimeFigureOut">
              <a:rPr lang="ru-RU" smtClean="0"/>
              <a:t>23.03.2020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803B3-7990-4662-A0DE-C8B92194E0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1682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1E38F-3CCB-4353-A971-EC454EBF28FF}" type="datetimeFigureOut">
              <a:rPr lang="ru-RU" smtClean="0"/>
              <a:t>23.03.2020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803B3-7990-4662-A0DE-C8B92194E0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79442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1E38F-3CCB-4353-A971-EC454EBF28FF}" type="datetimeFigureOut">
              <a:rPr lang="ru-RU" smtClean="0"/>
              <a:t>23.03.2020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803B3-7990-4662-A0DE-C8B92194E0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74224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1E38F-3CCB-4353-A971-EC454EBF28FF}" type="datetimeFigureOut">
              <a:rPr lang="ru-RU" smtClean="0"/>
              <a:t>23.03.2020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F803B3-7990-4662-A0DE-C8B92194E0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80671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542"/>
            <a:ext cx="12192001" cy="6860542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988469" y="1828561"/>
            <a:ext cx="8968097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7200" b="1" cap="none" spc="0" dirty="0">
                <a:ln/>
                <a:solidFill>
                  <a:srgbClr val="FF0000"/>
                </a:solidFill>
                <a:effectLst/>
              </a:rPr>
              <a:t>Бумага – волшебница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9066F49-E58A-4F53-AEFC-FEB305E9531C}"/>
              </a:ext>
            </a:extLst>
          </p:cNvPr>
          <p:cNvSpPr txBox="1"/>
          <p:nvPr/>
        </p:nvSpPr>
        <p:spPr>
          <a:xfrm>
            <a:off x="7579748" y="5891709"/>
            <a:ext cx="47637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Составил: Флягина Ольга Николаевна, педагог дополнительного образования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9E686AF-AD4A-4543-AD7C-CCACAE7BD764}"/>
              </a:ext>
            </a:extLst>
          </p:cNvPr>
          <p:cNvSpPr txBox="1"/>
          <p:nvPr/>
        </p:nvSpPr>
        <p:spPr>
          <a:xfrm>
            <a:off x="3946757" y="258405"/>
            <a:ext cx="4298484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dirty="0"/>
              <a:t>Муниципальное образовательное учреждение</a:t>
            </a:r>
          </a:p>
          <a:p>
            <a:pPr algn="ctr"/>
            <a:r>
              <a:rPr lang="ru-RU" sz="1600" dirty="0"/>
              <a:t>дополнительного образования</a:t>
            </a:r>
          </a:p>
          <a:p>
            <a:pPr algn="ctr"/>
            <a:r>
              <a:rPr lang="ru-RU" sz="1600" dirty="0"/>
              <a:t>«Дом детского творчества»</a:t>
            </a:r>
          </a:p>
          <a:p>
            <a:pPr algn="ctr"/>
            <a:r>
              <a:rPr lang="ru-RU" sz="1600" dirty="0"/>
              <a:t>Ясногорского района Тульской области</a:t>
            </a:r>
          </a:p>
        </p:txBody>
      </p:sp>
    </p:spTree>
    <p:extLst>
      <p:ext uri="{BB962C8B-B14F-4D97-AF65-F5344CB8AC3E}">
        <p14:creationId xmlns:p14="http://schemas.microsoft.com/office/powerpoint/2010/main" val="10903470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DBB73747-EEA7-4939-8E26-F2049EB0BF5C}"/>
              </a:ext>
            </a:extLst>
          </p:cNvPr>
          <p:cNvSpPr/>
          <p:nvPr/>
        </p:nvSpPr>
        <p:spPr>
          <a:xfrm>
            <a:off x="764458" y="892084"/>
            <a:ext cx="10663084" cy="48232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99160" algn="just">
              <a:lnSpc>
                <a:spcPct val="107000"/>
              </a:lnSpc>
              <a:spcAft>
                <a:spcPts val="0"/>
              </a:spcAft>
            </a:pP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Тема сегодняшнего мастер-класса: «Бумага-волшебница».</a:t>
            </a:r>
          </a:p>
          <a:p>
            <a:pPr marL="899160" algn="just">
              <a:lnSpc>
                <a:spcPct val="107000"/>
              </a:lnSpc>
              <a:spcAft>
                <a:spcPts val="0"/>
              </a:spcAft>
            </a:pPr>
            <a:endParaRPr lang="ru-RU" sz="2800" dirty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Разноцветные листы,</a:t>
            </a:r>
            <a:endParaRPr lang="ru-RU" sz="28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Вырезай и клей их ты.</a:t>
            </a:r>
            <a:endParaRPr lang="ru-RU" sz="28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Аппликации, картинки,</a:t>
            </a:r>
            <a:endParaRPr lang="ru-RU" sz="28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Серебристые снежинки.</a:t>
            </a:r>
            <a:endParaRPr lang="ru-RU" sz="28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Можешь сотворить и флаги</a:t>
            </a:r>
            <a:endParaRPr lang="ru-RU" sz="28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Из листов цветной бумаги.</a:t>
            </a:r>
            <a:endParaRPr lang="ru-RU" sz="2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37D2962-7AA0-4542-AAF0-49B139933D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4458" y="2949677"/>
            <a:ext cx="2670538" cy="224664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592997-13DD-4810-90C3-AB1C3BCF5C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57006" y="2949678"/>
            <a:ext cx="2902484" cy="2418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91609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A82D7B6-EDAB-4AD7-83C8-94BE6BBFB126}"/>
              </a:ext>
            </a:extLst>
          </p:cNvPr>
          <p:cNvSpPr/>
          <p:nvPr/>
        </p:nvSpPr>
        <p:spPr>
          <a:xfrm>
            <a:off x="1401097" y="546160"/>
            <a:ext cx="9778181" cy="13644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95350" indent="-895350" algn="just">
              <a:spcAft>
                <a:spcPts val="800"/>
              </a:spcAft>
            </a:pP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Предлагаю вам изготовить объемную поделку «Чудо-рыба» </a:t>
            </a:r>
          </a:p>
          <a:p>
            <a:pPr marL="895350" indent="-895350" algn="just">
              <a:buFont typeface="Wingdings" panose="05000000000000000000" pitchFamily="2" charset="2"/>
              <a:buChar char="ü"/>
            </a:pPr>
            <a:r>
              <a:rPr lang="ru-RU" sz="2400" i="1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Перед тем, как приступить к изготовлению поделки вспомним технику безопасности при работе с ножницами и клеем. </a:t>
            </a:r>
            <a:endParaRPr lang="ru-RU" sz="2800" i="1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B6ADAF33-2B53-4FB8-8881-D9FB20DD5342}"/>
              </a:ext>
            </a:extLst>
          </p:cNvPr>
          <p:cNvSpPr/>
          <p:nvPr/>
        </p:nvSpPr>
        <p:spPr>
          <a:xfrm>
            <a:off x="1209368" y="2531319"/>
            <a:ext cx="3613355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7030A0"/>
                </a:solidFill>
              </a:rPr>
              <a:t>1.Если ножницы даешь,</a:t>
            </a:r>
          </a:p>
          <a:p>
            <a:r>
              <a:rPr lang="ru-RU" sz="2000" dirty="0">
                <a:solidFill>
                  <a:srgbClr val="7030A0"/>
                </a:solidFill>
              </a:rPr>
              <a:t>Помни четко правило:</a:t>
            </a:r>
          </a:p>
          <a:p>
            <a:r>
              <a:rPr lang="ru-RU" sz="2000" dirty="0">
                <a:solidFill>
                  <a:srgbClr val="7030A0"/>
                </a:solidFill>
              </a:rPr>
              <a:t>Два колечка другу дай,</a:t>
            </a:r>
          </a:p>
          <a:p>
            <a:r>
              <a:rPr lang="ru-RU" sz="2000" dirty="0">
                <a:solidFill>
                  <a:srgbClr val="7030A0"/>
                </a:solidFill>
              </a:rPr>
              <a:t>Это будет правильно.</a:t>
            </a:r>
          </a:p>
          <a:p>
            <a:endParaRPr lang="ru-RU" sz="2000" dirty="0">
              <a:solidFill>
                <a:srgbClr val="7030A0"/>
              </a:solidFill>
            </a:endParaRPr>
          </a:p>
          <a:p>
            <a:r>
              <a:rPr lang="ru-RU" sz="2000" dirty="0">
                <a:solidFill>
                  <a:srgbClr val="7030A0"/>
                </a:solidFill>
              </a:rPr>
              <a:t>2.Обращайтесь с ножницами очень осторожно,</a:t>
            </a:r>
          </a:p>
          <a:p>
            <a:r>
              <a:rPr lang="ru-RU" sz="2000" dirty="0">
                <a:solidFill>
                  <a:srgbClr val="7030A0"/>
                </a:solidFill>
              </a:rPr>
              <a:t>Резать кончиком нельзя, серединой – можно.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4668BA9-A090-4FDD-BC2D-ADBB6830AE51}"/>
              </a:ext>
            </a:extLst>
          </p:cNvPr>
          <p:cNvSpPr/>
          <p:nvPr/>
        </p:nvSpPr>
        <p:spPr>
          <a:xfrm>
            <a:off x="5034116" y="2531319"/>
            <a:ext cx="3868994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7030A0"/>
                </a:solidFill>
              </a:rPr>
              <a:t>3. </a:t>
            </a:r>
            <a:r>
              <a:rPr lang="ru-RU" sz="2000" dirty="0">
                <a:solidFill>
                  <a:srgbClr val="7030A0"/>
                </a:solidFill>
              </a:rPr>
              <a:t>Когда выполнишь работу, </a:t>
            </a:r>
          </a:p>
          <a:p>
            <a:r>
              <a:rPr lang="ru-RU" sz="2000" dirty="0">
                <a:solidFill>
                  <a:srgbClr val="7030A0"/>
                </a:solidFill>
              </a:rPr>
              <a:t>Тут же ножницы закрой,</a:t>
            </a:r>
          </a:p>
          <a:p>
            <a:r>
              <a:rPr lang="ru-RU" sz="2000" dirty="0">
                <a:solidFill>
                  <a:srgbClr val="7030A0"/>
                </a:solidFill>
              </a:rPr>
              <a:t>Чтоб до острых кончиков,</a:t>
            </a:r>
          </a:p>
          <a:p>
            <a:r>
              <a:rPr lang="ru-RU" sz="2000" dirty="0">
                <a:solidFill>
                  <a:srgbClr val="7030A0"/>
                </a:solidFill>
              </a:rPr>
              <a:t>Не коснулся кто другой.</a:t>
            </a:r>
          </a:p>
          <a:p>
            <a:endParaRPr lang="ru-RU" sz="2000" dirty="0">
              <a:solidFill>
                <a:srgbClr val="7030A0"/>
              </a:solidFill>
            </a:endParaRPr>
          </a:p>
          <a:p>
            <a:r>
              <a:rPr lang="ru-RU" sz="2000" dirty="0">
                <a:solidFill>
                  <a:srgbClr val="7030A0"/>
                </a:solidFill>
              </a:rPr>
              <a:t>4.Лишь окончена работа –</a:t>
            </a:r>
          </a:p>
          <a:p>
            <a:r>
              <a:rPr lang="ru-RU" sz="2000" dirty="0">
                <a:solidFill>
                  <a:srgbClr val="7030A0"/>
                </a:solidFill>
              </a:rPr>
              <a:t>Ножницам нужна забота.</a:t>
            </a:r>
          </a:p>
          <a:p>
            <a:r>
              <a:rPr lang="ru-RU" sz="2000" dirty="0">
                <a:solidFill>
                  <a:srgbClr val="7030A0"/>
                </a:solidFill>
              </a:rPr>
              <a:t>Положи ты их в чехол,</a:t>
            </a:r>
          </a:p>
          <a:p>
            <a:r>
              <a:rPr lang="ru-RU" sz="2000" dirty="0">
                <a:solidFill>
                  <a:srgbClr val="7030A0"/>
                </a:solidFill>
              </a:rPr>
              <a:t>Приведи в порядок стол.</a:t>
            </a:r>
          </a:p>
          <a:p>
            <a:endParaRPr lang="ru-RU" sz="2000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D0E62E83-51CE-4D9A-8D67-14DE23BCEB57}"/>
              </a:ext>
            </a:extLst>
          </p:cNvPr>
          <p:cNvSpPr/>
          <p:nvPr/>
        </p:nvSpPr>
        <p:spPr>
          <a:xfrm>
            <a:off x="8731045" y="2531319"/>
            <a:ext cx="330363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7030A0"/>
                </a:solidFill>
              </a:rPr>
              <a:t>5.Клей не пробуй ты на вкус</a:t>
            </a:r>
          </a:p>
          <a:p>
            <a:r>
              <a:rPr lang="ru-RU" sz="2000" dirty="0">
                <a:solidFill>
                  <a:srgbClr val="7030A0"/>
                </a:solidFill>
              </a:rPr>
              <a:t>Это точно не арбуз.</a:t>
            </a:r>
          </a:p>
          <a:p>
            <a:r>
              <a:rPr lang="ru-RU" sz="2000" dirty="0">
                <a:solidFill>
                  <a:srgbClr val="7030A0"/>
                </a:solidFill>
              </a:rPr>
              <a:t>Клей не нюхай, а скорей </a:t>
            </a:r>
          </a:p>
          <a:p>
            <a:r>
              <a:rPr lang="ru-RU" sz="2000" dirty="0">
                <a:solidFill>
                  <a:srgbClr val="7030A0"/>
                </a:solidFill>
              </a:rPr>
              <a:t>Ты свою поделку склей</a:t>
            </a:r>
          </a:p>
        </p:txBody>
      </p:sp>
    </p:spTree>
    <p:extLst>
      <p:ext uri="{BB962C8B-B14F-4D97-AF65-F5344CB8AC3E}">
        <p14:creationId xmlns:p14="http://schemas.microsoft.com/office/powerpoint/2010/main" val="20643467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502CB95-C69E-490B-BF2C-7483EFF83CEB}"/>
              </a:ext>
            </a:extLst>
          </p:cNvPr>
          <p:cNvSpPr/>
          <p:nvPr/>
        </p:nvSpPr>
        <p:spPr>
          <a:xfrm>
            <a:off x="2517057" y="630800"/>
            <a:ext cx="7983794" cy="7392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Для начала выберите один лист цветной бумаги 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95350" algn="just">
              <a:lnSpc>
                <a:spcPct val="107000"/>
              </a:lnSpc>
              <a:spcAft>
                <a:spcPts val="0"/>
              </a:spcAft>
            </a:pP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7DF4E57-4178-4569-B229-5A835A61348B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2896982" y="1495000"/>
            <a:ext cx="6398035" cy="4732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322964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C6C579B-0AB4-424B-97EF-62669359CFE0}"/>
              </a:ext>
            </a:extLst>
          </p:cNvPr>
          <p:cNvSpPr/>
          <p:nvPr/>
        </p:nvSpPr>
        <p:spPr>
          <a:xfrm>
            <a:off x="1823883" y="524866"/>
            <a:ext cx="854423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2. Берем лист цветной бумаги и располагаем его таким образом </a:t>
            </a:r>
            <a:endParaRPr lang="ru-RU" sz="2400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59C5F09-3D7D-49F9-B74C-D9C97C0850FE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1242" y="1794530"/>
            <a:ext cx="6369516" cy="441454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371449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687" y="2451632"/>
            <a:ext cx="4642339" cy="348175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0483" y="2451632"/>
            <a:ext cx="4642339" cy="3481754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BF3FEC6-8587-46CF-A0CF-C9652C0040F8}"/>
              </a:ext>
            </a:extLst>
          </p:cNvPr>
          <p:cNvSpPr/>
          <p:nvPr/>
        </p:nvSpPr>
        <p:spPr>
          <a:xfrm>
            <a:off x="1146947" y="482159"/>
            <a:ext cx="9898106" cy="12584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  <a:spcAft>
                <a:spcPts val="0"/>
              </a:spcAft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Изготовим из прямоугольника квадрат. Для этого нижний левый или правый угол приподнимаем и направляем к верхней стороне листа. Проводим рукой по линии сгиба.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15815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5585" y="1343227"/>
            <a:ext cx="6060830" cy="4545623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76A6047-6BC5-4396-A122-73FCFECB6BC7}"/>
              </a:ext>
            </a:extLst>
          </p:cNvPr>
          <p:cNvSpPr/>
          <p:nvPr/>
        </p:nvSpPr>
        <p:spPr>
          <a:xfrm>
            <a:off x="4088584" y="380775"/>
            <a:ext cx="4779963" cy="4680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Лишнюю часть справа отрезаем.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38855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5193" y="1534326"/>
            <a:ext cx="6561614" cy="4921211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8879915-82DD-42AC-88A2-49A5BEFB8F29}"/>
              </a:ext>
            </a:extLst>
          </p:cNvPr>
          <p:cNvSpPr/>
          <p:nvPr/>
        </p:nvSpPr>
        <p:spPr>
          <a:xfrm>
            <a:off x="2310580" y="402463"/>
            <a:ext cx="7299033" cy="8632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 Приступаем к изготовлению тела рыбы. Разворачиваем лист и располагаем его в виде ромба.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66606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495" y="1959834"/>
            <a:ext cx="5040923" cy="378069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4582" y="1959834"/>
            <a:ext cx="5040923" cy="3780692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015FF6A7-9AFF-4A88-8BC9-2FBBE1D9835E}"/>
              </a:ext>
            </a:extLst>
          </p:cNvPr>
          <p:cNvSpPr/>
          <p:nvPr/>
        </p:nvSpPr>
        <p:spPr>
          <a:xfrm>
            <a:off x="1770937" y="649397"/>
            <a:ext cx="9447289" cy="12584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6. Правую часть сгибаем к середине. Проводим рукой по линии сгиба. Левую часть сгибаем к середине. Проводим рукой по линии сгиба.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11235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0850" y="1832131"/>
            <a:ext cx="6210300" cy="4657725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9D38550-6113-48C4-8D90-E38B4A9794FC}"/>
              </a:ext>
            </a:extLst>
          </p:cNvPr>
          <p:cNvSpPr/>
          <p:nvPr/>
        </p:nvSpPr>
        <p:spPr>
          <a:xfrm>
            <a:off x="793954" y="368144"/>
            <a:ext cx="10604091" cy="8632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  <a:spcAft>
                <a:spcPts val="0"/>
              </a:spcAft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7. Разворачиваем. Нижний угол совмещаем с верхним (квадрат складываем по диагонали пополам). Получился треугольник. Проводим рукой по линии сгиба.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11005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7158" y="2285997"/>
            <a:ext cx="3576671" cy="2682503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21A18BA-BA8D-4EA8-9A82-DDF0F67F8231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972" y="2286000"/>
            <a:ext cx="3228384" cy="2682502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C820225-B6BA-4E4B-AB70-923D67923E70}"/>
              </a:ext>
            </a:extLst>
          </p:cNvPr>
          <p:cNvSpPr/>
          <p:nvPr/>
        </p:nvSpPr>
        <p:spPr>
          <a:xfrm>
            <a:off x="1812350" y="512456"/>
            <a:ext cx="8567300" cy="8632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  <a:spcAft>
                <a:spcPts val="0"/>
              </a:spcAft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8. Делаем ножницами надрезы в виде соломки до линии сгиба.</a:t>
            </a:r>
          </a:p>
          <a:p>
            <a:pPr lvl="0" algn="just">
              <a:lnSpc>
                <a:spcPct val="107000"/>
              </a:lnSpc>
              <a:spcAft>
                <a:spcPts val="0"/>
              </a:spcAft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Надрезы делаем не до конца, оставляем место для головы!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5F6C615-CFC0-4172-B9B6-CEFD430D0C0D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3913" y="2285998"/>
            <a:ext cx="3503115" cy="268250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806216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195" y="2134545"/>
            <a:ext cx="5275384" cy="395653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1905" y="2134545"/>
            <a:ext cx="5269523" cy="3952142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02B1F4C9-602D-40C6-A04C-7A92D114D4E2}"/>
              </a:ext>
            </a:extLst>
          </p:cNvPr>
          <p:cNvSpPr/>
          <p:nvPr/>
        </p:nvSpPr>
        <p:spPr>
          <a:xfrm>
            <a:off x="2357439" y="439769"/>
            <a:ext cx="7831118" cy="12603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9. Разворачиваем. У нас получилось четыре треугольника.</a:t>
            </a:r>
          </a:p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Крайний правый треугольник смазываем клеем.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</a:pP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41976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601" y="1750237"/>
            <a:ext cx="4821117" cy="361583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4132" y="1750237"/>
            <a:ext cx="4821119" cy="3615839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86CD861-45ED-4479-B87E-B76502700148}"/>
              </a:ext>
            </a:extLst>
          </p:cNvPr>
          <p:cNvSpPr/>
          <p:nvPr/>
        </p:nvSpPr>
        <p:spPr>
          <a:xfrm>
            <a:off x="1179870" y="596145"/>
            <a:ext cx="10235381" cy="4680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10. Приклеиваем этот треугольник на обратную сторону треугольника слева.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09326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36DB249-2BD2-4907-9636-FE1B64AED3FC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96" r="15120" b="444"/>
          <a:stretch/>
        </p:blipFill>
        <p:spPr bwMode="auto">
          <a:xfrm>
            <a:off x="3701088" y="1567025"/>
            <a:ext cx="4789824" cy="474796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31E38AF-B9E7-4715-BEDA-A963F3F0A2E9}"/>
              </a:ext>
            </a:extLst>
          </p:cNvPr>
          <p:cNvSpPr/>
          <p:nvPr/>
        </p:nvSpPr>
        <p:spPr>
          <a:xfrm>
            <a:off x="4224205" y="543008"/>
            <a:ext cx="3743589" cy="4608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11. Получилось тело рыбы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26606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934" y="2133976"/>
            <a:ext cx="5158153" cy="386861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5230" y="2133975"/>
            <a:ext cx="5158153" cy="3868615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B636473-AE5D-42FA-B822-88E5F79CB706}"/>
              </a:ext>
            </a:extLst>
          </p:cNvPr>
          <p:cNvSpPr/>
          <p:nvPr/>
        </p:nvSpPr>
        <p:spPr>
          <a:xfrm>
            <a:off x="3719544" y="624576"/>
            <a:ext cx="527650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12. Отрезаем небольшой треугольник.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3882002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D43D776-2B8C-44BA-8856-C5B7BA5910BB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24313"/>
          <a:stretch/>
        </p:blipFill>
        <p:spPr bwMode="auto">
          <a:xfrm>
            <a:off x="3087329" y="1645212"/>
            <a:ext cx="6017342" cy="384118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447A0032-C29C-4CEC-B38B-0216DE252011}"/>
              </a:ext>
            </a:extLst>
          </p:cNvPr>
          <p:cNvSpPr/>
          <p:nvPr/>
        </p:nvSpPr>
        <p:spPr>
          <a:xfrm>
            <a:off x="609600" y="638052"/>
            <a:ext cx="10972800" cy="4680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  <a:spcAft>
                <a:spcPts val="0"/>
              </a:spcAft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12. Приклеиваем два овала из белой бумаги-это место, куда будем крепить глаза. 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23670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DACEA90-CF81-498F-833D-7572B72B8082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843"/>
          <a:stretch/>
        </p:blipFill>
        <p:spPr bwMode="auto">
          <a:xfrm>
            <a:off x="1366684" y="2133599"/>
            <a:ext cx="4075687" cy="251214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6926D63-B72E-4C20-B4F7-1AB8EEFC2258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491"/>
          <a:stretch/>
        </p:blipFill>
        <p:spPr bwMode="auto">
          <a:xfrm>
            <a:off x="6613228" y="2133599"/>
            <a:ext cx="4212088" cy="251214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B5BDCF88-E03E-45D7-8919-CFB58A1DE141}"/>
              </a:ext>
            </a:extLst>
          </p:cNvPr>
          <p:cNvSpPr/>
          <p:nvPr/>
        </p:nvSpPr>
        <p:spPr>
          <a:xfrm>
            <a:off x="2665576" y="380076"/>
            <a:ext cx="7895303" cy="8632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13. Вырезаем из цветной бумаги хвост и плавники. Наклеиваем их.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3304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7C088D9-23FB-40CC-BC4B-D063A6F00CBB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463" t="22425" r="7839" b="27316"/>
          <a:stretch/>
        </p:blipFill>
        <p:spPr bwMode="auto">
          <a:xfrm rot="16200000">
            <a:off x="4571867" y="1160500"/>
            <a:ext cx="2737961" cy="453699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D2B08818-A4B5-4C7E-B120-718B3045B9F9}"/>
              </a:ext>
            </a:extLst>
          </p:cNvPr>
          <p:cNvSpPr/>
          <p:nvPr/>
        </p:nvSpPr>
        <p:spPr>
          <a:xfrm>
            <a:off x="1909916" y="504355"/>
            <a:ext cx="83721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14. Вырезаем из черной бумаги «глаза». Приклеиваем на овал.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3826056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C335E73-9D09-4547-B0E8-B0B09D6D2460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77" t="-3427" r="-677" b="5794"/>
          <a:stretch/>
        </p:blipFill>
        <p:spPr bwMode="auto">
          <a:xfrm>
            <a:off x="2851355" y="1533833"/>
            <a:ext cx="6489290" cy="423278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FB28A899-2EEF-4949-B16A-CF476F50AF82}"/>
              </a:ext>
            </a:extLst>
          </p:cNvPr>
          <p:cNvSpPr/>
          <p:nvPr/>
        </p:nvSpPr>
        <p:spPr>
          <a:xfrm>
            <a:off x="4566126" y="336530"/>
            <a:ext cx="3059748" cy="4680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15. Чудо-рыба готова!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30258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90E00E5F-4FA0-49CC-B446-2777567DCF08}"/>
              </a:ext>
            </a:extLst>
          </p:cNvPr>
          <p:cNvSpPr/>
          <p:nvPr/>
        </p:nvSpPr>
        <p:spPr>
          <a:xfrm>
            <a:off x="2354826" y="984760"/>
            <a:ext cx="7069394" cy="42126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95350" indent="-895350" algn="ctr">
              <a:lnSpc>
                <a:spcPct val="107000"/>
              </a:lnSpc>
              <a:spcAft>
                <a:spcPts val="0"/>
              </a:spcAft>
            </a:pPr>
            <a:r>
              <a:rPr lang="ru-RU" sz="36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Наша встреча подошла к концу. </a:t>
            </a:r>
          </a:p>
          <a:p>
            <a:pPr marL="895350" indent="-895350" algn="ctr">
              <a:lnSpc>
                <a:spcPct val="107000"/>
              </a:lnSpc>
              <a:spcAft>
                <a:spcPts val="0"/>
              </a:spcAft>
            </a:pPr>
            <a:endParaRPr lang="ru-RU" sz="3600" dirty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95350" indent="-895350" algn="ctr">
              <a:lnSpc>
                <a:spcPct val="107000"/>
              </a:lnSpc>
              <a:spcAft>
                <a:spcPts val="0"/>
              </a:spcAft>
            </a:pPr>
            <a:r>
              <a:rPr lang="ru-RU" sz="36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Спасибо всем за внимание! </a:t>
            </a:r>
          </a:p>
          <a:p>
            <a:pPr marL="895350" indent="-895350" algn="ctr">
              <a:lnSpc>
                <a:spcPct val="107000"/>
              </a:lnSpc>
              <a:spcAft>
                <a:spcPts val="0"/>
              </a:spcAft>
            </a:pPr>
            <a:endParaRPr lang="ru-RU" sz="3600" dirty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95350" indent="-895350" algn="ctr">
              <a:lnSpc>
                <a:spcPct val="107000"/>
              </a:lnSpc>
              <a:spcAft>
                <a:spcPts val="0"/>
              </a:spcAft>
            </a:pPr>
            <a:r>
              <a:rPr lang="ru-RU" sz="36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 свидания! </a:t>
            </a:r>
          </a:p>
          <a:p>
            <a:pPr marL="895350" indent="-895350" algn="ctr">
              <a:lnSpc>
                <a:spcPct val="107000"/>
              </a:lnSpc>
              <a:spcAft>
                <a:spcPts val="0"/>
              </a:spcAft>
            </a:pPr>
            <a:r>
              <a:rPr lang="ru-RU" sz="36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</a:t>
            </a:r>
          </a:p>
          <a:p>
            <a:pPr marL="895350" indent="-895350" algn="ctr">
              <a:lnSpc>
                <a:spcPct val="107000"/>
              </a:lnSpc>
              <a:spcAft>
                <a:spcPts val="0"/>
              </a:spcAft>
            </a:pPr>
            <a:r>
              <a:rPr lang="ru-RU" sz="36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Творческих успехов!</a:t>
            </a:r>
            <a:endParaRPr lang="ru-RU" sz="28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709371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1151</TotalTime>
  <Words>432</Words>
  <Application>Microsoft Office PowerPoint</Application>
  <PresentationFormat>Широкоэкранный</PresentationFormat>
  <Paragraphs>62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6" baseType="lpstr">
      <vt:lpstr>Arial</vt:lpstr>
      <vt:lpstr>Calibri</vt:lpstr>
      <vt:lpstr>Calibri Light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Vlad</dc:creator>
  <cp:lastModifiedBy>FFamily</cp:lastModifiedBy>
  <cp:revision>42</cp:revision>
  <dcterms:created xsi:type="dcterms:W3CDTF">2018-01-11T16:40:15Z</dcterms:created>
  <dcterms:modified xsi:type="dcterms:W3CDTF">2020-03-23T18:43:08Z</dcterms:modified>
</cp:coreProperties>
</file>